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Open Sans" panose="020B0606030504020204" pitchFamily="34" charset="0"/>
      <p:regular r:id="rId16"/>
      <p:bold r:id="rId17"/>
      <p:italic r:id="rId18"/>
      <p:boldItalic r:id="rId19"/>
    </p:embeddedFont>
    <p:embeddedFont>
      <p:font typeface="Open Sans ExtraBold" panose="020B0906030804020204" pitchFamily="34" charset="0"/>
      <p:bold r:id="rId20"/>
      <p:boldItalic r:id="rId21"/>
    </p:embeddedFont>
    <p:embeddedFont>
      <p:font typeface="Open Sans Medium" panose="020B0604020202020204" charset="0"/>
      <p:regular r:id="rId22"/>
      <p:bold r:id="rId23"/>
      <p:italic r:id="rId24"/>
      <p:boldItalic r:id="rId25"/>
    </p:embeddedFont>
    <p:embeddedFont>
      <p:font typeface="Ramabhadra" panose="020B0604020202020204" charset="0"/>
      <p:regular r:id="rId26"/>
    </p:embeddedFont>
    <p:embeddedFont>
      <p:font typeface="Source Sans 3" panose="020B060402020202020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31" roundtripDataSignature="AMtx7mhwrtfBBr1C9uY7hLD+BHPraDRX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61" name="Google Shape;86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346250df097_2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g346250df097_2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1" name="Google Shape;88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8" name="Google Shape;888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34621ed9e5d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95" name="Google Shape;895;g34621ed9e5d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g346250df097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04" name="Google Shape;904;g346250df097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9" name="Google Shape;919;g346250df097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20" name="Google Shape;920;g346250df097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" name="Google Shape;972;g34621ed9e5d_1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73" name="Google Shape;973;g34621ed9e5d_1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93" name="Google Shape;993;p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59"/>
          <p:cNvSpPr txBox="1">
            <a:spLocks noGrp="1"/>
          </p:cNvSpPr>
          <p:nvPr>
            <p:ph type="ctrTitle"/>
          </p:nvPr>
        </p:nvSpPr>
        <p:spPr>
          <a:xfrm>
            <a:off x="1012350" y="1906275"/>
            <a:ext cx="7119300" cy="8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59"/>
          <p:cNvSpPr txBox="1">
            <a:spLocks noGrp="1"/>
          </p:cNvSpPr>
          <p:nvPr>
            <p:ph type="subTitle" idx="1"/>
          </p:nvPr>
        </p:nvSpPr>
        <p:spPr>
          <a:xfrm>
            <a:off x="1012350" y="2748275"/>
            <a:ext cx="7119300" cy="44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2" name="Google Shape;12;p59"/>
          <p:cNvGrpSpPr/>
          <p:nvPr/>
        </p:nvGrpSpPr>
        <p:grpSpPr>
          <a:xfrm>
            <a:off x="987582" y="190318"/>
            <a:ext cx="8018301" cy="4863872"/>
            <a:chOff x="987582" y="190318"/>
            <a:chExt cx="8018301" cy="4863872"/>
          </a:xfrm>
        </p:grpSpPr>
        <p:grpSp>
          <p:nvGrpSpPr>
            <p:cNvPr id="13" name="Google Shape;13;p59"/>
            <p:cNvGrpSpPr/>
            <p:nvPr/>
          </p:nvGrpSpPr>
          <p:grpSpPr>
            <a:xfrm>
              <a:off x="1126943" y="4703964"/>
              <a:ext cx="417476" cy="246025"/>
              <a:chOff x="4202308" y="1284385"/>
              <a:chExt cx="333687" cy="196647"/>
            </a:xfrm>
          </p:grpSpPr>
          <p:sp>
            <p:nvSpPr>
              <p:cNvPr id="14" name="Google Shape;14;p59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" name="Google Shape;15;p59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6" name="Google Shape;16;p59"/>
            <p:cNvGrpSpPr/>
            <p:nvPr/>
          </p:nvGrpSpPr>
          <p:grpSpPr>
            <a:xfrm>
              <a:off x="6692908" y="4599793"/>
              <a:ext cx="200604" cy="454397"/>
              <a:chOff x="4951789" y="4493349"/>
              <a:chExt cx="160342" cy="363198"/>
            </a:xfrm>
          </p:grpSpPr>
          <p:sp>
            <p:nvSpPr>
              <p:cNvPr id="17" name="Google Shape;17;p59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8" name="Google Shape;18;p59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9" name="Google Shape;19;p59"/>
            <p:cNvGrpSpPr/>
            <p:nvPr/>
          </p:nvGrpSpPr>
          <p:grpSpPr>
            <a:xfrm>
              <a:off x="8727414" y="3017216"/>
              <a:ext cx="278469" cy="271706"/>
              <a:chOff x="7944821" y="1085911"/>
              <a:chExt cx="222579" cy="217174"/>
            </a:xfrm>
          </p:grpSpPr>
          <p:sp>
            <p:nvSpPr>
              <p:cNvPr id="20" name="Google Shape;20;p59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" name="Google Shape;21;p59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" name="Google Shape;22;p59"/>
            <p:cNvGrpSpPr/>
            <p:nvPr/>
          </p:nvGrpSpPr>
          <p:grpSpPr>
            <a:xfrm>
              <a:off x="987582" y="190318"/>
              <a:ext cx="352588" cy="242826"/>
              <a:chOff x="6766762" y="304800"/>
              <a:chExt cx="281822" cy="194090"/>
            </a:xfrm>
          </p:grpSpPr>
          <p:sp>
            <p:nvSpPr>
              <p:cNvPr id="23" name="Google Shape;23;p59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" name="Google Shape;24;p59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25" name="Google Shape;25;p59"/>
          <p:cNvSpPr/>
          <p:nvPr/>
        </p:nvSpPr>
        <p:spPr>
          <a:xfrm>
            <a:off x="4426450" y="4703976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26" name="Google Shape;26;p59"/>
          <p:cNvGrpSpPr/>
          <p:nvPr/>
        </p:nvGrpSpPr>
        <p:grpSpPr>
          <a:xfrm>
            <a:off x="2469223" y="-125554"/>
            <a:ext cx="4512719" cy="5458424"/>
            <a:chOff x="2469223" y="-125554"/>
            <a:chExt cx="4512719" cy="5458424"/>
          </a:xfrm>
        </p:grpSpPr>
        <p:grpSp>
          <p:nvGrpSpPr>
            <p:cNvPr id="27" name="Google Shape;27;p59"/>
            <p:cNvGrpSpPr/>
            <p:nvPr/>
          </p:nvGrpSpPr>
          <p:grpSpPr>
            <a:xfrm>
              <a:off x="2469223" y="4521008"/>
              <a:ext cx="834040" cy="811862"/>
              <a:chOff x="4074399" y="1801571"/>
              <a:chExt cx="601630" cy="585632"/>
            </a:xfrm>
          </p:grpSpPr>
          <p:sp>
            <p:nvSpPr>
              <p:cNvPr id="28" name="Google Shape;28;p59"/>
              <p:cNvSpPr/>
              <p:nvPr/>
            </p:nvSpPr>
            <p:spPr>
              <a:xfrm>
                <a:off x="4074399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9" name="Google Shape;29;p59"/>
              <p:cNvSpPr/>
              <p:nvPr/>
            </p:nvSpPr>
            <p:spPr>
              <a:xfrm>
                <a:off x="4321231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0" name="Google Shape;30;p59"/>
              <p:cNvSpPr/>
              <p:nvPr/>
            </p:nvSpPr>
            <p:spPr>
              <a:xfrm>
                <a:off x="4202162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31" name="Google Shape;31;p59"/>
            <p:cNvGrpSpPr/>
            <p:nvPr/>
          </p:nvGrpSpPr>
          <p:grpSpPr>
            <a:xfrm>
              <a:off x="6422968" y="-125554"/>
              <a:ext cx="558974" cy="559176"/>
              <a:chOff x="6422968" y="-125554"/>
              <a:chExt cx="558974" cy="559176"/>
            </a:xfrm>
          </p:grpSpPr>
          <p:sp>
            <p:nvSpPr>
              <p:cNvPr id="32" name="Google Shape;32;p59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" name="Google Shape;33;p59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" name="Google Shape;34;p59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5" name="Google Shape;35;p59"/>
          <p:cNvGrpSpPr/>
          <p:nvPr/>
        </p:nvGrpSpPr>
        <p:grpSpPr>
          <a:xfrm>
            <a:off x="8298917" y="118975"/>
            <a:ext cx="997471" cy="2131718"/>
            <a:chOff x="8298917" y="118975"/>
            <a:chExt cx="997471" cy="2131718"/>
          </a:xfrm>
        </p:grpSpPr>
        <p:cxnSp>
          <p:nvCxnSpPr>
            <p:cNvPr id="36" name="Google Shape;36;p59"/>
            <p:cNvCxnSpPr>
              <a:stCxn id="37" idx="4"/>
              <a:endCxn id="38" idx="0"/>
            </p:cNvCxnSpPr>
            <p:nvPr/>
          </p:nvCxnSpPr>
          <p:spPr>
            <a:xfrm flipH="1">
              <a:off x="8714238" y="1718098"/>
              <a:ext cx="152400" cy="287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37" name="Google Shape;37;p59"/>
            <p:cNvSpPr/>
            <p:nvPr/>
          </p:nvSpPr>
          <p:spPr>
            <a:xfrm>
              <a:off x="8436888" y="858598"/>
              <a:ext cx="859500" cy="85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39" name="Google Shape;39;p59"/>
            <p:cNvSpPr/>
            <p:nvPr/>
          </p:nvSpPr>
          <p:spPr>
            <a:xfrm>
              <a:off x="8298917" y="118975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38" name="Google Shape;38;p59"/>
            <p:cNvSpPr/>
            <p:nvPr/>
          </p:nvSpPr>
          <p:spPr>
            <a:xfrm>
              <a:off x="8591632" y="2005293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cxnSp>
          <p:nvCxnSpPr>
            <p:cNvPr id="40" name="Google Shape;40;p59"/>
            <p:cNvCxnSpPr>
              <a:stCxn id="39" idx="5"/>
              <a:endCxn id="37" idx="0"/>
            </p:cNvCxnSpPr>
            <p:nvPr/>
          </p:nvCxnSpPr>
          <p:spPr>
            <a:xfrm>
              <a:off x="8508379" y="328437"/>
              <a:ext cx="358200" cy="530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1" name="Google Shape;41;p59"/>
            <p:cNvGrpSpPr/>
            <p:nvPr/>
          </p:nvGrpSpPr>
          <p:grpSpPr>
            <a:xfrm>
              <a:off x="8690341" y="1029390"/>
              <a:ext cx="352599" cy="517833"/>
              <a:chOff x="5080574" y="1743424"/>
              <a:chExt cx="385186" cy="565690"/>
            </a:xfrm>
          </p:grpSpPr>
          <p:sp>
            <p:nvSpPr>
              <p:cNvPr id="42" name="Google Shape;42;p59"/>
              <p:cNvSpPr/>
              <p:nvPr/>
            </p:nvSpPr>
            <p:spPr>
              <a:xfrm>
                <a:off x="5212647" y="2042559"/>
                <a:ext cx="131926" cy="231564"/>
              </a:xfrm>
              <a:custGeom>
                <a:avLst/>
                <a:gdLst/>
                <a:ahLst/>
                <a:cxnLst/>
                <a:rect l="l" t="t" r="r" b="b"/>
                <a:pathLst>
                  <a:path w="131926" h="231564" extrusionOk="0">
                    <a:moveTo>
                      <a:pt x="65963" y="231565"/>
                    </a:moveTo>
                    <a:lnTo>
                      <a:pt x="65963" y="231565"/>
                    </a:lnTo>
                    <a:cubicBezTo>
                      <a:pt x="29658" y="231565"/>
                      <a:pt x="0" y="201834"/>
                      <a:pt x="0" y="165602"/>
                    </a:cubicBezTo>
                    <a:lnTo>
                      <a:pt x="0" y="65963"/>
                    </a:lnTo>
                    <a:cubicBezTo>
                      <a:pt x="0" y="29658"/>
                      <a:pt x="29731" y="0"/>
                      <a:pt x="65963" y="0"/>
                    </a:cubicBezTo>
                    <a:lnTo>
                      <a:pt x="65963" y="0"/>
                    </a:lnTo>
                    <a:cubicBezTo>
                      <a:pt x="102268" y="0"/>
                      <a:pt x="131926" y="29731"/>
                      <a:pt x="131926" y="65963"/>
                    </a:cubicBezTo>
                    <a:lnTo>
                      <a:pt x="131926" y="165602"/>
                    </a:lnTo>
                    <a:cubicBezTo>
                      <a:pt x="131926" y="201907"/>
                      <a:pt x="102195" y="231565"/>
                      <a:pt x="65963" y="2315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" name="Google Shape;43;p59"/>
              <p:cNvSpPr/>
              <p:nvPr/>
            </p:nvSpPr>
            <p:spPr>
              <a:xfrm>
                <a:off x="5263781" y="2252575"/>
                <a:ext cx="26881" cy="56539"/>
              </a:xfrm>
              <a:custGeom>
                <a:avLst/>
                <a:gdLst/>
                <a:ahLst/>
                <a:cxnLst/>
                <a:rect l="l" t="t" r="r" b="b"/>
                <a:pathLst>
                  <a:path w="26881" h="56539" extrusionOk="0">
                    <a:moveTo>
                      <a:pt x="13441" y="56540"/>
                    </a:moveTo>
                    <a:lnTo>
                      <a:pt x="13441" y="56540"/>
                    </a:lnTo>
                    <a:cubicBezTo>
                      <a:pt x="6063" y="56540"/>
                      <a:pt x="0" y="50477"/>
                      <a:pt x="0" y="43099"/>
                    </a:cubicBezTo>
                    <a:lnTo>
                      <a:pt x="0" y="13441"/>
                    </a:lnTo>
                    <a:cubicBezTo>
                      <a:pt x="0" y="6063"/>
                      <a:pt x="6063" y="0"/>
                      <a:pt x="13441" y="0"/>
                    </a:cubicBezTo>
                    <a:lnTo>
                      <a:pt x="13441" y="0"/>
                    </a:lnTo>
                    <a:cubicBezTo>
                      <a:pt x="20819" y="0"/>
                      <a:pt x="26882" y="6063"/>
                      <a:pt x="26882" y="13441"/>
                    </a:cubicBezTo>
                    <a:lnTo>
                      <a:pt x="26882" y="43099"/>
                    </a:lnTo>
                    <a:cubicBezTo>
                      <a:pt x="26882" y="50477"/>
                      <a:pt x="20819" y="56540"/>
                      <a:pt x="13441" y="565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" name="Google Shape;44;p59"/>
              <p:cNvSpPr/>
              <p:nvPr/>
            </p:nvSpPr>
            <p:spPr>
              <a:xfrm>
                <a:off x="5080574" y="1743424"/>
                <a:ext cx="385186" cy="385186"/>
              </a:xfrm>
              <a:custGeom>
                <a:avLst/>
                <a:gdLst/>
                <a:ahLst/>
                <a:cxnLst/>
                <a:rect l="l" t="t" r="r" b="b"/>
                <a:pathLst>
                  <a:path w="385186" h="385186" extrusionOk="0">
                    <a:moveTo>
                      <a:pt x="192557" y="0"/>
                    </a:moveTo>
                    <a:cubicBezTo>
                      <a:pt x="298943" y="0"/>
                      <a:pt x="385187" y="86243"/>
                      <a:pt x="385187" y="192630"/>
                    </a:cubicBezTo>
                    <a:lnTo>
                      <a:pt x="385187" y="192557"/>
                    </a:lnTo>
                    <a:cubicBezTo>
                      <a:pt x="385187" y="298943"/>
                      <a:pt x="298943" y="385187"/>
                      <a:pt x="192557" y="385187"/>
                    </a:cubicBezTo>
                    <a:lnTo>
                      <a:pt x="192630" y="385187"/>
                    </a:lnTo>
                    <a:cubicBezTo>
                      <a:pt x="86243" y="385187"/>
                      <a:pt x="0" y="298943"/>
                      <a:pt x="0" y="192557"/>
                    </a:cubicBezTo>
                    <a:lnTo>
                      <a:pt x="0" y="192630"/>
                    </a:lnTo>
                    <a:cubicBezTo>
                      <a:pt x="0" y="86243"/>
                      <a:pt x="86243" y="0"/>
                      <a:pt x="1926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" name="Google Shape;45;p59"/>
              <p:cNvSpPr/>
              <p:nvPr/>
            </p:nvSpPr>
            <p:spPr>
              <a:xfrm>
                <a:off x="5242231" y="1956215"/>
                <a:ext cx="24252" cy="247854"/>
              </a:xfrm>
              <a:custGeom>
                <a:avLst/>
                <a:gdLst/>
                <a:ahLst/>
                <a:cxnLst/>
                <a:rect l="l" t="t" r="r" b="b"/>
                <a:pathLst>
                  <a:path w="24252" h="247854" extrusionOk="0">
                    <a:moveTo>
                      <a:pt x="12126" y="247855"/>
                    </a:moveTo>
                    <a:lnTo>
                      <a:pt x="12126" y="247855"/>
                    </a:lnTo>
                    <a:cubicBezTo>
                      <a:pt x="5479" y="247855"/>
                      <a:pt x="0" y="242376"/>
                      <a:pt x="0" y="235729"/>
                    </a:cubicBezTo>
                    <a:lnTo>
                      <a:pt x="0" y="12126"/>
                    </a:lnTo>
                    <a:cubicBezTo>
                      <a:pt x="0" y="5479"/>
                      <a:pt x="5479" y="0"/>
                      <a:pt x="12126" y="0"/>
                    </a:cubicBezTo>
                    <a:lnTo>
                      <a:pt x="12126" y="0"/>
                    </a:lnTo>
                    <a:cubicBezTo>
                      <a:pt x="18774" y="0"/>
                      <a:pt x="24252" y="5479"/>
                      <a:pt x="24252" y="12126"/>
                    </a:cubicBezTo>
                    <a:lnTo>
                      <a:pt x="24252" y="235729"/>
                    </a:lnTo>
                    <a:cubicBezTo>
                      <a:pt x="24252" y="242376"/>
                      <a:pt x="18774" y="247855"/>
                      <a:pt x="12126" y="247855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" name="Google Shape;46;p59"/>
              <p:cNvSpPr/>
              <p:nvPr/>
            </p:nvSpPr>
            <p:spPr>
              <a:xfrm>
                <a:off x="5282628" y="1956215"/>
                <a:ext cx="24251" cy="247854"/>
              </a:xfrm>
              <a:custGeom>
                <a:avLst/>
                <a:gdLst/>
                <a:ahLst/>
                <a:cxnLst/>
                <a:rect l="l" t="t" r="r" b="b"/>
                <a:pathLst>
                  <a:path w="24251" h="247854" extrusionOk="0">
                    <a:moveTo>
                      <a:pt x="12126" y="247855"/>
                    </a:moveTo>
                    <a:lnTo>
                      <a:pt x="12126" y="247855"/>
                    </a:lnTo>
                    <a:cubicBezTo>
                      <a:pt x="5479" y="247855"/>
                      <a:pt x="0" y="242376"/>
                      <a:pt x="0" y="235729"/>
                    </a:cubicBezTo>
                    <a:lnTo>
                      <a:pt x="0" y="12126"/>
                    </a:lnTo>
                    <a:cubicBezTo>
                      <a:pt x="0" y="5479"/>
                      <a:pt x="5479" y="0"/>
                      <a:pt x="12126" y="0"/>
                    </a:cubicBezTo>
                    <a:lnTo>
                      <a:pt x="12126" y="0"/>
                    </a:lnTo>
                    <a:cubicBezTo>
                      <a:pt x="18773" y="0"/>
                      <a:pt x="24252" y="5479"/>
                      <a:pt x="24252" y="12126"/>
                    </a:cubicBezTo>
                    <a:lnTo>
                      <a:pt x="24252" y="235729"/>
                    </a:lnTo>
                    <a:cubicBezTo>
                      <a:pt x="24252" y="242376"/>
                      <a:pt x="18773" y="247855"/>
                      <a:pt x="12126" y="247855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" name="Google Shape;47;p59"/>
              <p:cNvSpPr/>
              <p:nvPr/>
            </p:nvSpPr>
            <p:spPr>
              <a:xfrm>
                <a:off x="5212501" y="2169080"/>
                <a:ext cx="131999" cy="105044"/>
              </a:xfrm>
              <a:custGeom>
                <a:avLst/>
                <a:gdLst/>
                <a:ahLst/>
                <a:cxnLst/>
                <a:rect l="l" t="t" r="r" b="b"/>
                <a:pathLst>
                  <a:path w="131999" h="105044" extrusionOk="0">
                    <a:moveTo>
                      <a:pt x="73" y="0"/>
                    </a:moveTo>
                    <a:lnTo>
                      <a:pt x="73" y="39081"/>
                    </a:lnTo>
                    <a:cubicBezTo>
                      <a:pt x="73" y="75386"/>
                      <a:pt x="29804" y="105044"/>
                      <a:pt x="66036" y="105044"/>
                    </a:cubicBezTo>
                    <a:cubicBezTo>
                      <a:pt x="102268" y="105044"/>
                      <a:pt x="131999" y="75313"/>
                      <a:pt x="131999" y="39081"/>
                    </a:cubicBezTo>
                    <a:lnTo>
                      <a:pt x="13199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8" name="Google Shape;48;p59"/>
          <p:cNvGrpSpPr/>
          <p:nvPr/>
        </p:nvGrpSpPr>
        <p:grpSpPr>
          <a:xfrm>
            <a:off x="8544313" y="113142"/>
            <a:ext cx="1059133" cy="996571"/>
            <a:chOff x="7740213" y="1651529"/>
            <a:chExt cx="1059133" cy="996571"/>
          </a:xfrm>
        </p:grpSpPr>
        <p:sp>
          <p:nvSpPr>
            <p:cNvPr id="49" name="Google Shape;49;p59"/>
            <p:cNvSpPr/>
            <p:nvPr/>
          </p:nvSpPr>
          <p:spPr>
            <a:xfrm>
              <a:off x="8403275" y="1930429"/>
              <a:ext cx="225720" cy="158808"/>
            </a:xfrm>
            <a:custGeom>
              <a:avLst/>
              <a:gdLst/>
              <a:ahLst/>
              <a:cxnLst/>
              <a:rect l="l" t="t" r="r" b="b"/>
              <a:pathLst>
                <a:path w="225720" h="158808" extrusionOk="0">
                  <a:moveTo>
                    <a:pt x="0" y="158808"/>
                  </a:moveTo>
                  <a:cubicBezTo>
                    <a:pt x="0" y="158808"/>
                    <a:pt x="131926" y="116732"/>
                    <a:pt x="225721" y="0"/>
                  </a:cubicBezTo>
                </a:path>
              </a:pathLst>
            </a:custGeom>
            <a:noFill/>
            <a:ln w="13650" cap="rnd" cmpd="sng">
              <a:solidFill>
                <a:srgbClr val="2D1A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59"/>
            <p:cNvSpPr/>
            <p:nvPr/>
          </p:nvSpPr>
          <p:spPr>
            <a:xfrm>
              <a:off x="8416028" y="1900740"/>
              <a:ext cx="69750" cy="69750"/>
            </a:xfrm>
            <a:custGeom>
              <a:avLst/>
              <a:gdLst/>
              <a:ahLst/>
              <a:cxnLst/>
              <a:rect l="l" t="t" r="r" b="b"/>
              <a:pathLst>
                <a:path w="69750" h="69750" extrusionOk="0">
                  <a:moveTo>
                    <a:pt x="31" y="33414"/>
                  </a:moveTo>
                  <a:cubicBezTo>
                    <a:pt x="835" y="14130"/>
                    <a:pt x="17125" y="-773"/>
                    <a:pt x="36337" y="31"/>
                  </a:cubicBezTo>
                  <a:cubicBezTo>
                    <a:pt x="55622" y="835"/>
                    <a:pt x="70523" y="17125"/>
                    <a:pt x="69720" y="36336"/>
                  </a:cubicBezTo>
                  <a:cubicBezTo>
                    <a:pt x="68916" y="55621"/>
                    <a:pt x="52626" y="70523"/>
                    <a:pt x="33414" y="69720"/>
                  </a:cubicBezTo>
                  <a:cubicBezTo>
                    <a:pt x="14129" y="68916"/>
                    <a:pt x="-772" y="52626"/>
                    <a:pt x="31" y="33414"/>
                  </a:cubicBezTo>
                  <a:close/>
                </a:path>
              </a:pathLst>
            </a:custGeom>
            <a:noFill/>
            <a:ln w="13650" cap="rnd" cmpd="sng">
              <a:solidFill>
                <a:srgbClr val="2D1A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59"/>
            <p:cNvSpPr/>
            <p:nvPr/>
          </p:nvSpPr>
          <p:spPr>
            <a:xfrm>
              <a:off x="8041926" y="1685935"/>
              <a:ext cx="700661" cy="661696"/>
            </a:xfrm>
            <a:custGeom>
              <a:avLst/>
              <a:gdLst/>
              <a:ahLst/>
              <a:cxnLst/>
              <a:rect l="l" t="t" r="r" b="b"/>
              <a:pathLst>
                <a:path w="700661" h="661696" extrusionOk="0">
                  <a:moveTo>
                    <a:pt x="539224" y="79477"/>
                  </a:moveTo>
                  <a:cubicBezTo>
                    <a:pt x="510369" y="52668"/>
                    <a:pt x="481223" y="26225"/>
                    <a:pt x="451784" y="0"/>
                  </a:cubicBezTo>
                  <a:lnTo>
                    <a:pt x="34091" y="448082"/>
                  </a:lnTo>
                  <a:cubicBezTo>
                    <a:pt x="-8278" y="493445"/>
                    <a:pt x="-12076" y="564303"/>
                    <a:pt x="27882" y="614122"/>
                  </a:cubicBezTo>
                  <a:cubicBezTo>
                    <a:pt x="71784" y="668835"/>
                    <a:pt x="151700" y="677674"/>
                    <a:pt x="206413" y="633772"/>
                  </a:cubicBezTo>
                  <a:lnTo>
                    <a:pt x="700662" y="237482"/>
                  </a:lnTo>
                  <a:cubicBezTo>
                    <a:pt x="648432" y="183206"/>
                    <a:pt x="594375" y="130757"/>
                    <a:pt x="539224" y="79477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59"/>
            <p:cNvSpPr/>
            <p:nvPr/>
          </p:nvSpPr>
          <p:spPr>
            <a:xfrm>
              <a:off x="8230222" y="1651529"/>
              <a:ext cx="569124" cy="504256"/>
            </a:xfrm>
            <a:custGeom>
              <a:avLst/>
              <a:gdLst/>
              <a:ahLst/>
              <a:cxnLst/>
              <a:rect l="l" t="t" r="r" b="b"/>
              <a:pathLst>
                <a:path w="569124" h="504256" extrusionOk="0">
                  <a:moveTo>
                    <a:pt x="291246" y="0"/>
                  </a:moveTo>
                  <a:lnTo>
                    <a:pt x="0" y="317032"/>
                  </a:lnTo>
                  <a:cubicBezTo>
                    <a:pt x="71807" y="382192"/>
                    <a:pt x="145806" y="444941"/>
                    <a:pt x="222580" y="504256"/>
                  </a:cubicBezTo>
                  <a:lnTo>
                    <a:pt x="569124" y="267067"/>
                  </a:lnTo>
                  <a:lnTo>
                    <a:pt x="29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9"/>
            <p:cNvSpPr/>
            <p:nvPr/>
          </p:nvSpPr>
          <p:spPr>
            <a:xfrm>
              <a:off x="7740213" y="2145412"/>
              <a:ext cx="505714" cy="453728"/>
            </a:xfrm>
            <a:custGeom>
              <a:avLst/>
              <a:gdLst/>
              <a:ahLst/>
              <a:cxnLst/>
              <a:rect l="l" t="t" r="r" b="b"/>
              <a:pathLst>
                <a:path w="505714" h="453728" extrusionOk="0">
                  <a:moveTo>
                    <a:pt x="352166" y="0"/>
                  </a:moveTo>
                  <a:cubicBezTo>
                    <a:pt x="346468" y="0"/>
                    <a:pt x="162020" y="61069"/>
                    <a:pt x="81958" y="87659"/>
                  </a:cubicBezTo>
                  <a:cubicBezTo>
                    <a:pt x="59386" y="95183"/>
                    <a:pt x="42658" y="114321"/>
                    <a:pt x="38129" y="137697"/>
                  </a:cubicBezTo>
                  <a:lnTo>
                    <a:pt x="1239" y="330619"/>
                  </a:lnTo>
                  <a:cubicBezTo>
                    <a:pt x="-4386" y="359985"/>
                    <a:pt x="9494" y="389716"/>
                    <a:pt x="35645" y="404179"/>
                  </a:cubicBezTo>
                  <a:lnTo>
                    <a:pt x="35645" y="404179"/>
                  </a:lnTo>
                  <a:lnTo>
                    <a:pt x="30970" y="418278"/>
                  </a:lnTo>
                  <a:cubicBezTo>
                    <a:pt x="27245" y="430404"/>
                    <a:pt x="29655" y="438951"/>
                    <a:pt x="35645" y="445233"/>
                  </a:cubicBezTo>
                  <a:cubicBezTo>
                    <a:pt x="46164" y="456263"/>
                    <a:pt x="63842" y="456263"/>
                    <a:pt x="75895" y="446913"/>
                  </a:cubicBezTo>
                  <a:lnTo>
                    <a:pt x="80790" y="443114"/>
                  </a:lnTo>
                  <a:lnTo>
                    <a:pt x="206799" y="258082"/>
                  </a:lnTo>
                  <a:lnTo>
                    <a:pt x="359617" y="282407"/>
                  </a:lnTo>
                  <a:lnTo>
                    <a:pt x="505715" y="170423"/>
                  </a:lnTo>
                  <a:lnTo>
                    <a:pt x="352312" y="0"/>
                  </a:ln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59"/>
            <p:cNvSpPr/>
            <p:nvPr/>
          </p:nvSpPr>
          <p:spPr>
            <a:xfrm>
              <a:off x="7915890" y="2227149"/>
              <a:ext cx="313135" cy="281925"/>
            </a:xfrm>
            <a:custGeom>
              <a:avLst/>
              <a:gdLst/>
              <a:ahLst/>
              <a:cxnLst/>
              <a:rect l="l" t="t" r="r" b="b"/>
              <a:pathLst>
                <a:path w="313135" h="281925" extrusionOk="0">
                  <a:moveTo>
                    <a:pt x="300818" y="16148"/>
                  </a:moveTo>
                  <a:cubicBezTo>
                    <a:pt x="300818" y="16148"/>
                    <a:pt x="301403" y="16805"/>
                    <a:pt x="301622" y="17171"/>
                  </a:cubicBezTo>
                  <a:cubicBezTo>
                    <a:pt x="302791" y="18924"/>
                    <a:pt x="303156" y="21042"/>
                    <a:pt x="303521" y="23088"/>
                  </a:cubicBezTo>
                  <a:cubicBezTo>
                    <a:pt x="310095" y="60416"/>
                    <a:pt x="316231" y="98547"/>
                    <a:pt x="311410" y="136167"/>
                  </a:cubicBezTo>
                  <a:cubicBezTo>
                    <a:pt x="306589" y="173788"/>
                    <a:pt x="289422" y="211481"/>
                    <a:pt x="258012" y="232738"/>
                  </a:cubicBezTo>
                  <a:cubicBezTo>
                    <a:pt x="234636" y="248590"/>
                    <a:pt x="205928" y="253849"/>
                    <a:pt x="178169" y="258816"/>
                  </a:cubicBezTo>
                  <a:cubicBezTo>
                    <a:pt x="142740" y="265172"/>
                    <a:pt x="107239" y="271454"/>
                    <a:pt x="71810" y="277809"/>
                  </a:cubicBezTo>
                  <a:cubicBezTo>
                    <a:pt x="57565" y="280366"/>
                    <a:pt x="43175" y="282923"/>
                    <a:pt x="28784" y="281535"/>
                  </a:cubicBezTo>
                  <a:cubicBezTo>
                    <a:pt x="19142" y="280658"/>
                    <a:pt x="8769" y="277444"/>
                    <a:pt x="3436" y="269335"/>
                  </a:cubicBezTo>
                  <a:cubicBezTo>
                    <a:pt x="-3723" y="258597"/>
                    <a:pt x="1098" y="243184"/>
                    <a:pt x="10595" y="234491"/>
                  </a:cubicBezTo>
                  <a:cubicBezTo>
                    <a:pt x="20164" y="225798"/>
                    <a:pt x="33094" y="222073"/>
                    <a:pt x="45585" y="218713"/>
                  </a:cubicBezTo>
                  <a:cubicBezTo>
                    <a:pt x="84447" y="208120"/>
                    <a:pt x="120680" y="192926"/>
                    <a:pt x="159469" y="182334"/>
                  </a:cubicBezTo>
                  <a:cubicBezTo>
                    <a:pt x="152018" y="183868"/>
                    <a:pt x="137846" y="177075"/>
                    <a:pt x="133755" y="170646"/>
                  </a:cubicBezTo>
                  <a:cubicBezTo>
                    <a:pt x="90803" y="103295"/>
                    <a:pt x="165824" y="24622"/>
                    <a:pt x="231495" y="4533"/>
                  </a:cubicBezTo>
                  <a:cubicBezTo>
                    <a:pt x="234709" y="3584"/>
                    <a:pt x="237923" y="2707"/>
                    <a:pt x="241210" y="2050"/>
                  </a:cubicBezTo>
                  <a:cubicBezTo>
                    <a:pt x="244863" y="1319"/>
                    <a:pt x="248515" y="735"/>
                    <a:pt x="252240" y="369"/>
                  </a:cubicBezTo>
                  <a:cubicBezTo>
                    <a:pt x="253336" y="297"/>
                    <a:pt x="254505" y="150"/>
                    <a:pt x="255601" y="77"/>
                  </a:cubicBezTo>
                  <a:cubicBezTo>
                    <a:pt x="269699" y="-799"/>
                    <a:pt x="283067" y="5921"/>
                    <a:pt x="295631" y="12496"/>
                  </a:cubicBezTo>
                  <a:cubicBezTo>
                    <a:pt x="297531" y="13445"/>
                    <a:pt x="299430" y="14541"/>
                    <a:pt x="300891" y="16075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59"/>
            <p:cNvSpPr/>
            <p:nvPr/>
          </p:nvSpPr>
          <p:spPr>
            <a:xfrm>
              <a:off x="7794792" y="2209841"/>
              <a:ext cx="347479" cy="402411"/>
            </a:xfrm>
            <a:custGeom>
              <a:avLst/>
              <a:gdLst/>
              <a:ahLst/>
              <a:cxnLst/>
              <a:rect l="l" t="t" r="r" b="b"/>
              <a:pathLst>
                <a:path w="347479" h="402411" extrusionOk="0">
                  <a:moveTo>
                    <a:pt x="312489" y="0"/>
                  </a:moveTo>
                  <a:lnTo>
                    <a:pt x="28475" y="331277"/>
                  </a:lnTo>
                  <a:cubicBezTo>
                    <a:pt x="16349" y="345521"/>
                    <a:pt x="7510" y="360350"/>
                    <a:pt x="3127" y="372768"/>
                  </a:cubicBezTo>
                  <a:cubicBezTo>
                    <a:pt x="1374" y="377809"/>
                    <a:pt x="279" y="382411"/>
                    <a:pt x="59" y="386429"/>
                  </a:cubicBezTo>
                  <a:cubicBezTo>
                    <a:pt x="-306" y="392345"/>
                    <a:pt x="1009" y="397021"/>
                    <a:pt x="4296" y="399796"/>
                  </a:cubicBezTo>
                  <a:cubicBezTo>
                    <a:pt x="6780" y="401842"/>
                    <a:pt x="10140" y="402645"/>
                    <a:pt x="14158" y="402353"/>
                  </a:cubicBezTo>
                  <a:cubicBezTo>
                    <a:pt x="28037" y="401257"/>
                    <a:pt x="49513" y="386867"/>
                    <a:pt x="68360" y="364806"/>
                  </a:cubicBezTo>
                  <a:lnTo>
                    <a:pt x="347480" y="38424"/>
                  </a:lnTo>
                  <a:lnTo>
                    <a:pt x="312489" y="7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59"/>
            <p:cNvSpPr/>
            <p:nvPr/>
          </p:nvSpPr>
          <p:spPr>
            <a:xfrm>
              <a:off x="7794792" y="2227592"/>
              <a:ext cx="332285" cy="384514"/>
            </a:xfrm>
            <a:custGeom>
              <a:avLst/>
              <a:gdLst/>
              <a:ahLst/>
              <a:cxnLst/>
              <a:rect l="l" t="t" r="r" b="b"/>
              <a:pathLst>
                <a:path w="332285" h="384514" extrusionOk="0">
                  <a:moveTo>
                    <a:pt x="314534" y="0"/>
                  </a:moveTo>
                  <a:lnTo>
                    <a:pt x="59" y="368532"/>
                  </a:lnTo>
                  <a:cubicBezTo>
                    <a:pt x="-306" y="374449"/>
                    <a:pt x="1009" y="379124"/>
                    <a:pt x="4296" y="381900"/>
                  </a:cubicBezTo>
                  <a:cubicBezTo>
                    <a:pt x="6780" y="383945"/>
                    <a:pt x="10140" y="384749"/>
                    <a:pt x="14158" y="384456"/>
                  </a:cubicBezTo>
                  <a:lnTo>
                    <a:pt x="332285" y="11688"/>
                  </a:lnTo>
                  <a:lnTo>
                    <a:pt x="3145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59"/>
            <p:cNvSpPr/>
            <p:nvPr/>
          </p:nvSpPr>
          <p:spPr>
            <a:xfrm>
              <a:off x="7765485" y="2569022"/>
              <a:ext cx="73048" cy="79078"/>
            </a:xfrm>
            <a:custGeom>
              <a:avLst/>
              <a:gdLst/>
              <a:ahLst/>
              <a:cxnLst/>
              <a:rect l="l" t="t" r="r" b="b"/>
              <a:pathLst>
                <a:path w="73048" h="79078" extrusionOk="0">
                  <a:moveTo>
                    <a:pt x="0" y="78966"/>
                  </a:moveTo>
                  <a:lnTo>
                    <a:pt x="73049" y="29293"/>
                  </a:lnTo>
                  <a:lnTo>
                    <a:pt x="38205" y="0"/>
                  </a:lnTo>
                  <a:cubicBezTo>
                    <a:pt x="38205" y="0"/>
                    <a:pt x="-1169" y="82545"/>
                    <a:pt x="73" y="78966"/>
                  </a:cubicBezTo>
                  <a:close/>
                </a:path>
              </a:pathLst>
            </a:custGeom>
            <a:solidFill>
              <a:srgbClr val="F6C8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59"/>
            <p:cNvSpPr/>
            <p:nvPr/>
          </p:nvSpPr>
          <p:spPr>
            <a:xfrm>
              <a:off x="7765559" y="2617819"/>
              <a:ext cx="27904" cy="30096"/>
            </a:xfrm>
            <a:custGeom>
              <a:avLst/>
              <a:gdLst/>
              <a:ahLst/>
              <a:cxnLst/>
              <a:rect l="l" t="t" r="r" b="b"/>
              <a:pathLst>
                <a:path w="27904" h="30096" extrusionOk="0">
                  <a:moveTo>
                    <a:pt x="14683" y="0"/>
                  </a:moveTo>
                  <a:cubicBezTo>
                    <a:pt x="7378" y="15194"/>
                    <a:pt x="950" y="28489"/>
                    <a:pt x="0" y="30096"/>
                  </a:cubicBezTo>
                  <a:lnTo>
                    <a:pt x="27905" y="11103"/>
                  </a:lnTo>
                  <a:lnTo>
                    <a:pt x="146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59"/>
            <p:cNvSpPr/>
            <p:nvPr/>
          </p:nvSpPr>
          <p:spPr>
            <a:xfrm>
              <a:off x="8108961" y="2183049"/>
              <a:ext cx="58378" cy="58130"/>
            </a:xfrm>
            <a:custGeom>
              <a:avLst/>
              <a:gdLst/>
              <a:ahLst/>
              <a:cxnLst/>
              <a:rect l="l" t="t" r="r" b="b"/>
              <a:pathLst>
                <a:path w="58378" h="58130" extrusionOk="0">
                  <a:moveTo>
                    <a:pt x="39739" y="58130"/>
                  </a:moveTo>
                  <a:lnTo>
                    <a:pt x="49746" y="46443"/>
                  </a:lnTo>
                  <a:cubicBezTo>
                    <a:pt x="58439" y="36143"/>
                    <a:pt x="60630" y="22702"/>
                    <a:pt x="56028" y="12840"/>
                  </a:cubicBezTo>
                  <a:cubicBezTo>
                    <a:pt x="54714" y="9991"/>
                    <a:pt x="52814" y="7435"/>
                    <a:pt x="50331" y="5316"/>
                  </a:cubicBezTo>
                  <a:cubicBezTo>
                    <a:pt x="47043" y="2540"/>
                    <a:pt x="43172" y="860"/>
                    <a:pt x="39008" y="276"/>
                  </a:cubicBezTo>
                  <a:cubicBezTo>
                    <a:pt x="29220" y="-1185"/>
                    <a:pt x="17897" y="3198"/>
                    <a:pt x="10008" y="12548"/>
                  </a:cubicBezTo>
                  <a:lnTo>
                    <a:pt x="0" y="24236"/>
                  </a:lnTo>
                  <a:lnTo>
                    <a:pt x="39739" y="581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59"/>
            <p:cNvSpPr/>
            <p:nvPr/>
          </p:nvSpPr>
          <p:spPr>
            <a:xfrm>
              <a:off x="8109035" y="2183049"/>
              <a:ext cx="45728" cy="37530"/>
            </a:xfrm>
            <a:custGeom>
              <a:avLst/>
              <a:gdLst/>
              <a:ahLst/>
              <a:cxnLst/>
              <a:rect l="l" t="t" r="r" b="b"/>
              <a:pathLst>
                <a:path w="45728" h="37530" extrusionOk="0">
                  <a:moveTo>
                    <a:pt x="45729" y="2321"/>
                  </a:moveTo>
                  <a:cubicBezTo>
                    <a:pt x="43610" y="1298"/>
                    <a:pt x="41345" y="568"/>
                    <a:pt x="39008" y="276"/>
                  </a:cubicBezTo>
                  <a:cubicBezTo>
                    <a:pt x="29220" y="-1185"/>
                    <a:pt x="17897" y="3198"/>
                    <a:pt x="10008" y="12548"/>
                  </a:cubicBezTo>
                  <a:lnTo>
                    <a:pt x="0" y="24236"/>
                  </a:lnTo>
                  <a:lnTo>
                    <a:pt x="15559" y="37531"/>
                  </a:lnTo>
                  <a:lnTo>
                    <a:pt x="45729" y="23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59"/>
            <p:cNvSpPr/>
            <p:nvPr/>
          </p:nvSpPr>
          <p:spPr>
            <a:xfrm>
              <a:off x="8070064" y="2227523"/>
              <a:ext cx="60920" cy="57115"/>
            </a:xfrm>
            <a:custGeom>
              <a:avLst/>
              <a:gdLst/>
              <a:ahLst/>
              <a:cxnLst/>
              <a:rect l="l" t="t" r="r" b="b"/>
              <a:pathLst>
                <a:path w="60920" h="57115" extrusionOk="0">
                  <a:moveTo>
                    <a:pt x="20416" y="726"/>
                  </a:moveTo>
                  <a:lnTo>
                    <a:pt x="59789" y="33744"/>
                  </a:lnTo>
                  <a:cubicBezTo>
                    <a:pt x="62419" y="35936"/>
                    <a:pt x="60301" y="42803"/>
                    <a:pt x="55114" y="48939"/>
                  </a:cubicBezTo>
                  <a:lnTo>
                    <a:pt x="54822" y="49304"/>
                  </a:lnTo>
                  <a:cubicBezTo>
                    <a:pt x="49563" y="55440"/>
                    <a:pt x="43134" y="58654"/>
                    <a:pt x="40504" y="56390"/>
                  </a:cubicBezTo>
                  <a:lnTo>
                    <a:pt x="1131" y="23372"/>
                  </a:lnTo>
                  <a:cubicBezTo>
                    <a:pt x="-1499" y="21180"/>
                    <a:pt x="620" y="14314"/>
                    <a:pt x="5806" y="8177"/>
                  </a:cubicBezTo>
                  <a:lnTo>
                    <a:pt x="6098" y="7812"/>
                  </a:lnTo>
                  <a:cubicBezTo>
                    <a:pt x="11358" y="1676"/>
                    <a:pt x="17786" y="-1538"/>
                    <a:pt x="20416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59"/>
            <p:cNvSpPr/>
            <p:nvPr/>
          </p:nvSpPr>
          <p:spPr>
            <a:xfrm>
              <a:off x="8088683" y="2206219"/>
              <a:ext cx="61229" cy="57428"/>
            </a:xfrm>
            <a:custGeom>
              <a:avLst/>
              <a:gdLst/>
              <a:ahLst/>
              <a:cxnLst/>
              <a:rect l="l" t="t" r="r" b="b"/>
              <a:pathLst>
                <a:path w="61229" h="57428" extrusionOk="0">
                  <a:moveTo>
                    <a:pt x="20351" y="627"/>
                  </a:moveTo>
                  <a:lnTo>
                    <a:pt x="60236" y="34156"/>
                  </a:lnTo>
                  <a:cubicBezTo>
                    <a:pt x="62720" y="36202"/>
                    <a:pt x="60382" y="42995"/>
                    <a:pt x="55050" y="49278"/>
                  </a:cubicBezTo>
                  <a:lnTo>
                    <a:pt x="55050" y="49278"/>
                  </a:lnTo>
                  <a:cubicBezTo>
                    <a:pt x="49717" y="55487"/>
                    <a:pt x="43361" y="58920"/>
                    <a:pt x="40878" y="56802"/>
                  </a:cubicBezTo>
                  <a:lnTo>
                    <a:pt x="993" y="23272"/>
                  </a:lnTo>
                  <a:cubicBezTo>
                    <a:pt x="-1490" y="21227"/>
                    <a:pt x="847" y="14433"/>
                    <a:pt x="6180" y="8151"/>
                  </a:cubicBezTo>
                  <a:lnTo>
                    <a:pt x="6180" y="8151"/>
                  </a:lnTo>
                  <a:cubicBezTo>
                    <a:pt x="11512" y="1942"/>
                    <a:pt x="17867" y="-1491"/>
                    <a:pt x="20351" y="6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59"/>
            <p:cNvSpPr/>
            <p:nvPr/>
          </p:nvSpPr>
          <p:spPr>
            <a:xfrm>
              <a:off x="7911216" y="2414889"/>
              <a:ext cx="192924" cy="98577"/>
            </a:xfrm>
            <a:custGeom>
              <a:avLst/>
              <a:gdLst/>
              <a:ahLst/>
              <a:cxnLst/>
              <a:rect l="l" t="t" r="r" b="b"/>
              <a:pathLst>
                <a:path w="192924" h="98577" extrusionOk="0">
                  <a:moveTo>
                    <a:pt x="175393" y="23303"/>
                  </a:moveTo>
                  <a:cubicBezTo>
                    <a:pt x="171521" y="15340"/>
                    <a:pt x="167138" y="7597"/>
                    <a:pt x="162536" y="0"/>
                  </a:cubicBezTo>
                  <a:lnTo>
                    <a:pt x="45585" y="34114"/>
                  </a:lnTo>
                  <a:cubicBezTo>
                    <a:pt x="33897" y="37547"/>
                    <a:pt x="21771" y="41127"/>
                    <a:pt x="12421" y="48943"/>
                  </a:cubicBezTo>
                  <a:cubicBezTo>
                    <a:pt x="3070" y="56759"/>
                    <a:pt x="-2919" y="70054"/>
                    <a:pt x="1463" y="81450"/>
                  </a:cubicBezTo>
                  <a:cubicBezTo>
                    <a:pt x="8841" y="100808"/>
                    <a:pt x="36015" y="100369"/>
                    <a:pt x="56396" y="96351"/>
                  </a:cubicBezTo>
                  <a:lnTo>
                    <a:pt x="183063" y="71442"/>
                  </a:lnTo>
                  <a:cubicBezTo>
                    <a:pt x="186350" y="70784"/>
                    <a:pt x="189637" y="70127"/>
                    <a:pt x="192925" y="69470"/>
                  </a:cubicBezTo>
                  <a:cubicBezTo>
                    <a:pt x="188249" y="53545"/>
                    <a:pt x="182624" y="38059"/>
                    <a:pt x="175466" y="23303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59"/>
            <p:cNvSpPr/>
            <p:nvPr/>
          </p:nvSpPr>
          <p:spPr>
            <a:xfrm>
              <a:off x="7782871" y="2258053"/>
              <a:ext cx="88462" cy="280799"/>
            </a:xfrm>
            <a:custGeom>
              <a:avLst/>
              <a:gdLst/>
              <a:ahLst/>
              <a:cxnLst/>
              <a:rect l="l" t="t" r="r" b="b"/>
              <a:pathLst>
                <a:path w="88462" h="280799" extrusionOk="0">
                  <a:moveTo>
                    <a:pt x="82253" y="0"/>
                  </a:moveTo>
                  <a:cubicBezTo>
                    <a:pt x="64721" y="23814"/>
                    <a:pt x="67497" y="60338"/>
                    <a:pt x="88462" y="81157"/>
                  </a:cubicBezTo>
                  <a:cubicBezTo>
                    <a:pt x="54275" y="145732"/>
                    <a:pt x="26590" y="212791"/>
                    <a:pt x="0" y="280800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59"/>
            <p:cNvSpPr/>
            <p:nvPr/>
          </p:nvSpPr>
          <p:spPr>
            <a:xfrm>
              <a:off x="8213202" y="2246292"/>
              <a:ext cx="14291" cy="80499"/>
            </a:xfrm>
            <a:custGeom>
              <a:avLst/>
              <a:gdLst/>
              <a:ahLst/>
              <a:cxnLst/>
              <a:rect l="l" t="t" r="r" b="b"/>
              <a:pathLst>
                <a:path w="14291" h="80499" extrusionOk="0">
                  <a:moveTo>
                    <a:pt x="14244" y="80500"/>
                  </a:moveTo>
                  <a:cubicBezTo>
                    <a:pt x="14829" y="53106"/>
                    <a:pt x="10008" y="25567"/>
                    <a:pt x="0" y="0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6" name="Google Shape;66;p59"/>
          <p:cNvGrpSpPr/>
          <p:nvPr/>
        </p:nvGrpSpPr>
        <p:grpSpPr>
          <a:xfrm>
            <a:off x="-110962" y="2909675"/>
            <a:ext cx="859500" cy="2040006"/>
            <a:chOff x="-110962" y="2909675"/>
            <a:chExt cx="859500" cy="2040006"/>
          </a:xfrm>
        </p:grpSpPr>
        <p:cxnSp>
          <p:nvCxnSpPr>
            <p:cNvPr id="67" name="Google Shape;67;p59"/>
            <p:cNvCxnSpPr>
              <a:stCxn id="68" idx="4"/>
              <a:endCxn id="69" idx="0"/>
            </p:cNvCxnSpPr>
            <p:nvPr/>
          </p:nvCxnSpPr>
          <p:spPr>
            <a:xfrm>
              <a:off x="318788" y="4264686"/>
              <a:ext cx="0" cy="439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68" name="Google Shape;68;p59"/>
            <p:cNvSpPr/>
            <p:nvPr/>
          </p:nvSpPr>
          <p:spPr>
            <a:xfrm>
              <a:off x="-110962" y="3405186"/>
              <a:ext cx="859500" cy="85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grpSp>
          <p:nvGrpSpPr>
            <p:cNvPr id="70" name="Google Shape;70;p59"/>
            <p:cNvGrpSpPr/>
            <p:nvPr/>
          </p:nvGrpSpPr>
          <p:grpSpPr>
            <a:xfrm>
              <a:off x="92740" y="3654511"/>
              <a:ext cx="451586" cy="360715"/>
              <a:chOff x="5527853" y="2612852"/>
              <a:chExt cx="512583" cy="409438"/>
            </a:xfrm>
          </p:grpSpPr>
          <p:sp>
            <p:nvSpPr>
              <p:cNvPr id="71" name="Google Shape;71;p59"/>
              <p:cNvSpPr/>
              <p:nvPr/>
            </p:nvSpPr>
            <p:spPr>
              <a:xfrm>
                <a:off x="5614927" y="2774436"/>
                <a:ext cx="95474" cy="243033"/>
              </a:xfrm>
              <a:custGeom>
                <a:avLst/>
                <a:gdLst/>
                <a:ahLst/>
                <a:cxnLst/>
                <a:rect l="l" t="t" r="r" b="b"/>
                <a:pathLst>
                  <a:path w="95474" h="243033" extrusionOk="0">
                    <a:moveTo>
                      <a:pt x="0" y="0"/>
                    </a:moveTo>
                    <a:lnTo>
                      <a:pt x="95475" y="0"/>
                    </a:lnTo>
                    <a:lnTo>
                      <a:pt x="95475" y="243033"/>
                    </a:lnTo>
                    <a:lnTo>
                      <a:pt x="0" y="24303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" name="Google Shape;72;p59"/>
              <p:cNvSpPr/>
              <p:nvPr/>
            </p:nvSpPr>
            <p:spPr>
              <a:xfrm>
                <a:off x="5745100" y="2678230"/>
                <a:ext cx="95913" cy="339238"/>
              </a:xfrm>
              <a:custGeom>
                <a:avLst/>
                <a:gdLst/>
                <a:ahLst/>
                <a:cxnLst/>
                <a:rect l="l" t="t" r="r" b="b"/>
                <a:pathLst>
                  <a:path w="95913" h="339238" extrusionOk="0">
                    <a:moveTo>
                      <a:pt x="0" y="0"/>
                    </a:moveTo>
                    <a:lnTo>
                      <a:pt x="95913" y="0"/>
                    </a:lnTo>
                    <a:lnTo>
                      <a:pt x="95913" y="339239"/>
                    </a:lnTo>
                    <a:lnTo>
                      <a:pt x="0" y="3392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Google Shape;73;p59"/>
              <p:cNvSpPr/>
              <p:nvPr/>
            </p:nvSpPr>
            <p:spPr>
              <a:xfrm>
                <a:off x="5883966" y="2612852"/>
                <a:ext cx="103729" cy="400307"/>
              </a:xfrm>
              <a:custGeom>
                <a:avLst/>
                <a:gdLst/>
                <a:ahLst/>
                <a:cxnLst/>
                <a:rect l="l" t="t" r="r" b="b"/>
                <a:pathLst>
                  <a:path w="103729" h="400307" extrusionOk="0">
                    <a:moveTo>
                      <a:pt x="0" y="0"/>
                    </a:moveTo>
                    <a:lnTo>
                      <a:pt x="103729" y="0"/>
                    </a:lnTo>
                    <a:lnTo>
                      <a:pt x="103729" y="400308"/>
                    </a:lnTo>
                    <a:lnTo>
                      <a:pt x="0" y="40030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" name="Google Shape;74;p59"/>
              <p:cNvSpPr/>
              <p:nvPr/>
            </p:nvSpPr>
            <p:spPr>
              <a:xfrm>
                <a:off x="5527853" y="3014986"/>
                <a:ext cx="512583" cy="7304"/>
              </a:xfrm>
              <a:custGeom>
                <a:avLst/>
                <a:gdLst/>
                <a:ahLst/>
                <a:cxnLst/>
                <a:rect l="l" t="t" r="r" b="b"/>
                <a:pathLst>
                  <a:path w="512583" h="7304" extrusionOk="0">
                    <a:moveTo>
                      <a:pt x="0" y="0"/>
                    </a:moveTo>
                    <a:lnTo>
                      <a:pt x="512584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5" name="Google Shape;75;p59"/>
            <p:cNvSpPr/>
            <p:nvPr/>
          </p:nvSpPr>
          <p:spPr>
            <a:xfrm>
              <a:off x="295167" y="2909675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69" name="Google Shape;69;p59"/>
            <p:cNvSpPr/>
            <p:nvPr/>
          </p:nvSpPr>
          <p:spPr>
            <a:xfrm>
              <a:off x="196182" y="4704281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cxnSp>
          <p:nvCxnSpPr>
            <p:cNvPr id="76" name="Google Shape;76;p59"/>
            <p:cNvCxnSpPr>
              <a:stCxn id="75" idx="4"/>
              <a:endCxn id="68" idx="0"/>
            </p:cNvCxnSpPr>
            <p:nvPr/>
          </p:nvCxnSpPr>
          <p:spPr>
            <a:xfrm flipH="1">
              <a:off x="318867" y="3155075"/>
              <a:ext cx="99000" cy="25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7" name="Google Shape;77;p59"/>
          <p:cNvGrpSpPr/>
          <p:nvPr/>
        </p:nvGrpSpPr>
        <p:grpSpPr>
          <a:xfrm>
            <a:off x="-431386" y="4101198"/>
            <a:ext cx="975713" cy="1005596"/>
            <a:chOff x="1863502" y="3634873"/>
            <a:chExt cx="975713" cy="1005596"/>
          </a:xfrm>
        </p:grpSpPr>
        <p:sp>
          <p:nvSpPr>
            <p:cNvPr id="78" name="Google Shape;78;p59"/>
            <p:cNvSpPr/>
            <p:nvPr/>
          </p:nvSpPr>
          <p:spPr>
            <a:xfrm>
              <a:off x="1916609" y="3942929"/>
              <a:ext cx="646035" cy="664157"/>
            </a:xfrm>
            <a:custGeom>
              <a:avLst/>
              <a:gdLst/>
              <a:ahLst/>
              <a:cxnLst/>
              <a:rect l="l" t="t" r="r" b="b"/>
              <a:pathLst>
                <a:path w="646035" h="664157" extrusionOk="0">
                  <a:moveTo>
                    <a:pt x="157712" y="593007"/>
                  </a:moveTo>
                  <a:cubicBezTo>
                    <a:pt x="185836" y="617041"/>
                    <a:pt x="214252" y="640708"/>
                    <a:pt x="242888" y="664157"/>
                  </a:cubicBezTo>
                  <a:lnTo>
                    <a:pt x="617336" y="227252"/>
                  </a:lnTo>
                  <a:cubicBezTo>
                    <a:pt x="655321" y="182984"/>
                    <a:pt x="656125" y="116363"/>
                    <a:pt x="616606" y="71146"/>
                  </a:cubicBezTo>
                  <a:cubicBezTo>
                    <a:pt x="573288" y="21473"/>
                    <a:pt x="566275" y="-26447"/>
                    <a:pt x="516602" y="16944"/>
                  </a:cubicBezTo>
                  <a:lnTo>
                    <a:pt x="0" y="451073"/>
                  </a:lnTo>
                  <a:cubicBezTo>
                    <a:pt x="51134" y="499943"/>
                    <a:pt x="103949" y="547060"/>
                    <a:pt x="157712" y="593007"/>
                  </a:cubicBezTo>
                  <a:close/>
                </a:path>
              </a:pathLst>
            </a:custGeom>
            <a:solidFill>
              <a:srgbClr val="FF8B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59"/>
            <p:cNvSpPr/>
            <p:nvPr/>
          </p:nvSpPr>
          <p:spPr>
            <a:xfrm>
              <a:off x="1863502" y="4164556"/>
              <a:ext cx="532161" cy="475913"/>
            </a:xfrm>
            <a:custGeom>
              <a:avLst/>
              <a:gdLst/>
              <a:ahLst/>
              <a:cxnLst/>
              <a:rect l="l" t="t" r="r" b="b"/>
              <a:pathLst>
                <a:path w="532161" h="475913" extrusionOk="0">
                  <a:moveTo>
                    <a:pt x="271304" y="475914"/>
                  </a:moveTo>
                  <a:lnTo>
                    <a:pt x="532161" y="166917"/>
                  </a:lnTo>
                  <a:cubicBezTo>
                    <a:pt x="462180" y="108551"/>
                    <a:pt x="390227" y="52668"/>
                    <a:pt x="315863" y="0"/>
                  </a:cubicBezTo>
                  <a:lnTo>
                    <a:pt x="0" y="236240"/>
                  </a:lnTo>
                  <a:lnTo>
                    <a:pt x="271304" y="4759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59"/>
            <p:cNvSpPr/>
            <p:nvPr/>
          </p:nvSpPr>
          <p:spPr>
            <a:xfrm>
              <a:off x="2345405" y="3634873"/>
              <a:ext cx="493810" cy="551451"/>
            </a:xfrm>
            <a:custGeom>
              <a:avLst/>
              <a:gdLst/>
              <a:ahLst/>
              <a:cxnLst/>
              <a:rect l="l" t="t" r="r" b="b"/>
              <a:pathLst>
                <a:path w="493810" h="551451" extrusionOk="0">
                  <a:moveTo>
                    <a:pt x="94744" y="312144"/>
                  </a:moveTo>
                  <a:cubicBezTo>
                    <a:pt x="83276" y="267876"/>
                    <a:pt x="106651" y="222440"/>
                    <a:pt x="132438" y="184673"/>
                  </a:cubicBezTo>
                  <a:cubicBezTo>
                    <a:pt x="158224" y="146907"/>
                    <a:pt x="188174" y="108410"/>
                    <a:pt x="191826" y="62828"/>
                  </a:cubicBezTo>
                  <a:cubicBezTo>
                    <a:pt x="192849" y="50044"/>
                    <a:pt x="191826" y="36896"/>
                    <a:pt x="195260" y="24550"/>
                  </a:cubicBezTo>
                  <a:cubicBezTo>
                    <a:pt x="198766" y="12205"/>
                    <a:pt x="208774" y="298"/>
                    <a:pt x="221557" y="6"/>
                  </a:cubicBezTo>
                  <a:cubicBezTo>
                    <a:pt x="241207" y="-432"/>
                    <a:pt x="250996" y="23747"/>
                    <a:pt x="252749" y="43324"/>
                  </a:cubicBezTo>
                  <a:cubicBezTo>
                    <a:pt x="256621" y="86350"/>
                    <a:pt x="248585" y="130398"/>
                    <a:pt x="229666" y="169187"/>
                  </a:cubicBezTo>
                  <a:cubicBezTo>
                    <a:pt x="224844" y="179122"/>
                    <a:pt x="219220" y="188910"/>
                    <a:pt x="216955" y="199795"/>
                  </a:cubicBezTo>
                  <a:cubicBezTo>
                    <a:pt x="214691" y="210606"/>
                    <a:pt x="216517" y="223097"/>
                    <a:pt x="224552" y="230621"/>
                  </a:cubicBezTo>
                  <a:cubicBezTo>
                    <a:pt x="233099" y="238584"/>
                    <a:pt x="246686" y="239022"/>
                    <a:pt x="257570" y="234712"/>
                  </a:cubicBezTo>
                  <a:cubicBezTo>
                    <a:pt x="268455" y="230402"/>
                    <a:pt x="277220" y="222074"/>
                    <a:pt x="285548" y="213820"/>
                  </a:cubicBezTo>
                  <a:cubicBezTo>
                    <a:pt x="348589" y="151582"/>
                    <a:pt x="339677" y="162394"/>
                    <a:pt x="392638" y="87519"/>
                  </a:cubicBezTo>
                  <a:cubicBezTo>
                    <a:pt x="403011" y="72836"/>
                    <a:pt x="432376" y="26450"/>
                    <a:pt x="448447" y="18268"/>
                  </a:cubicBezTo>
                  <a:cubicBezTo>
                    <a:pt x="464518" y="10087"/>
                    <a:pt x="488697" y="15492"/>
                    <a:pt x="493080" y="32951"/>
                  </a:cubicBezTo>
                  <a:cubicBezTo>
                    <a:pt x="496148" y="45004"/>
                    <a:pt x="488989" y="57057"/>
                    <a:pt x="482123" y="67430"/>
                  </a:cubicBezTo>
                  <a:cubicBezTo>
                    <a:pt x="448447" y="118345"/>
                    <a:pt x="450419" y="116008"/>
                    <a:pt x="416744" y="166923"/>
                  </a:cubicBezTo>
                  <a:cubicBezTo>
                    <a:pt x="440996" y="192271"/>
                    <a:pt x="443407" y="230767"/>
                    <a:pt x="423318" y="259476"/>
                  </a:cubicBezTo>
                  <a:cubicBezTo>
                    <a:pt x="440339" y="303232"/>
                    <a:pt x="425510" y="353709"/>
                    <a:pt x="397532" y="391475"/>
                  </a:cubicBezTo>
                  <a:cubicBezTo>
                    <a:pt x="369554" y="429241"/>
                    <a:pt x="329158" y="455612"/>
                    <a:pt x="288178" y="478622"/>
                  </a:cubicBezTo>
                  <a:cubicBezTo>
                    <a:pt x="247197" y="501560"/>
                    <a:pt x="204464" y="522086"/>
                    <a:pt x="167793" y="551452"/>
                  </a:cubicBezTo>
                  <a:cubicBezTo>
                    <a:pt x="132438" y="483882"/>
                    <a:pt x="24471" y="473801"/>
                    <a:pt x="0" y="401556"/>
                  </a:cubicBezTo>
                  <a:cubicBezTo>
                    <a:pt x="8766" y="390817"/>
                    <a:pt x="85832" y="322809"/>
                    <a:pt x="94598" y="312071"/>
                  </a:cubicBezTo>
                  <a:close/>
                </a:path>
              </a:pathLst>
            </a:custGeom>
            <a:solidFill>
              <a:srgbClr val="FF8B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59"/>
            <p:cNvSpPr/>
            <p:nvPr/>
          </p:nvSpPr>
          <p:spPr>
            <a:xfrm>
              <a:off x="2700131" y="3801868"/>
              <a:ext cx="62164" cy="156032"/>
            </a:xfrm>
            <a:custGeom>
              <a:avLst/>
              <a:gdLst/>
              <a:ahLst/>
              <a:cxnLst/>
              <a:rect l="l" t="t" r="r" b="b"/>
              <a:pathLst>
                <a:path w="62164" h="156032" extrusionOk="0">
                  <a:moveTo>
                    <a:pt x="62165" y="0"/>
                  </a:moveTo>
                  <a:cubicBezTo>
                    <a:pt x="56321" y="11249"/>
                    <a:pt x="22864" y="65087"/>
                    <a:pt x="22864" y="65087"/>
                  </a:cubicBezTo>
                  <a:cubicBezTo>
                    <a:pt x="22864" y="65087"/>
                    <a:pt x="21549" y="118120"/>
                    <a:pt x="0" y="156032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59"/>
            <p:cNvSpPr/>
            <p:nvPr/>
          </p:nvSpPr>
          <p:spPr>
            <a:xfrm>
              <a:off x="1943783" y="4303933"/>
              <a:ext cx="205632" cy="157931"/>
            </a:xfrm>
            <a:custGeom>
              <a:avLst/>
              <a:gdLst/>
              <a:ahLst/>
              <a:cxnLst/>
              <a:rect l="l" t="t" r="r" b="b"/>
              <a:pathLst>
                <a:path w="205632" h="157931" extrusionOk="0">
                  <a:moveTo>
                    <a:pt x="205633" y="0"/>
                  </a:moveTo>
                  <a:cubicBezTo>
                    <a:pt x="205633" y="0"/>
                    <a:pt x="83495" y="44706"/>
                    <a:pt x="0" y="157932"/>
                  </a:cubicBezTo>
                </a:path>
              </a:pathLst>
            </a:custGeom>
            <a:noFill/>
            <a:ln w="127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59"/>
            <p:cNvSpPr/>
            <p:nvPr/>
          </p:nvSpPr>
          <p:spPr>
            <a:xfrm>
              <a:off x="2077900" y="4417159"/>
              <a:ext cx="65597" cy="65597"/>
            </a:xfrm>
            <a:custGeom>
              <a:avLst/>
              <a:gdLst/>
              <a:ahLst/>
              <a:cxnLst/>
              <a:rect l="l" t="t" r="r" b="b"/>
              <a:pathLst>
                <a:path w="65597" h="65597" extrusionOk="0">
                  <a:moveTo>
                    <a:pt x="65598" y="32799"/>
                  </a:moveTo>
                  <a:cubicBezTo>
                    <a:pt x="65598" y="50915"/>
                    <a:pt x="50915" y="65598"/>
                    <a:pt x="32799" y="65598"/>
                  </a:cubicBezTo>
                  <a:cubicBezTo>
                    <a:pt x="14683" y="65598"/>
                    <a:pt x="0" y="50915"/>
                    <a:pt x="0" y="32799"/>
                  </a:cubicBezTo>
                  <a:cubicBezTo>
                    <a:pt x="0" y="14682"/>
                    <a:pt x="14683" y="0"/>
                    <a:pt x="32799" y="0"/>
                  </a:cubicBezTo>
                  <a:cubicBezTo>
                    <a:pt x="50915" y="0"/>
                    <a:pt x="65598" y="14682"/>
                    <a:pt x="65598" y="32799"/>
                  </a:cubicBezTo>
                  <a:close/>
                </a:path>
              </a:pathLst>
            </a:custGeom>
            <a:noFill/>
            <a:ln w="127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68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9" name="Google Shape;279;p68"/>
          <p:cNvSpPr txBox="1">
            <a:spLocks noGrp="1"/>
          </p:cNvSpPr>
          <p:nvPr>
            <p:ph type="subTitle" idx="1"/>
          </p:nvPr>
        </p:nvSpPr>
        <p:spPr>
          <a:xfrm>
            <a:off x="722338" y="3053325"/>
            <a:ext cx="2489700" cy="10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0" name="Google Shape;280;p68"/>
          <p:cNvSpPr txBox="1">
            <a:spLocks noGrp="1"/>
          </p:cNvSpPr>
          <p:nvPr>
            <p:ph type="subTitle" idx="2"/>
          </p:nvPr>
        </p:nvSpPr>
        <p:spPr>
          <a:xfrm>
            <a:off x="722338" y="2718625"/>
            <a:ext cx="24897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281" name="Google Shape;281;p68"/>
          <p:cNvSpPr txBox="1">
            <a:spLocks noGrp="1"/>
          </p:cNvSpPr>
          <p:nvPr>
            <p:ph type="subTitle" idx="3"/>
          </p:nvPr>
        </p:nvSpPr>
        <p:spPr>
          <a:xfrm>
            <a:off x="3327152" y="3053325"/>
            <a:ext cx="2489700" cy="10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2" name="Google Shape;282;p68"/>
          <p:cNvSpPr txBox="1">
            <a:spLocks noGrp="1"/>
          </p:cNvSpPr>
          <p:nvPr>
            <p:ph type="subTitle" idx="4"/>
          </p:nvPr>
        </p:nvSpPr>
        <p:spPr>
          <a:xfrm>
            <a:off x="3327148" y="2718625"/>
            <a:ext cx="24897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283" name="Google Shape;283;p68"/>
          <p:cNvSpPr txBox="1">
            <a:spLocks noGrp="1"/>
          </p:cNvSpPr>
          <p:nvPr>
            <p:ph type="subTitle" idx="5"/>
          </p:nvPr>
        </p:nvSpPr>
        <p:spPr>
          <a:xfrm>
            <a:off x="5931962" y="3053325"/>
            <a:ext cx="2489700" cy="104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4" name="Google Shape;284;p68"/>
          <p:cNvSpPr txBox="1">
            <a:spLocks noGrp="1"/>
          </p:cNvSpPr>
          <p:nvPr>
            <p:ph type="subTitle" idx="6"/>
          </p:nvPr>
        </p:nvSpPr>
        <p:spPr>
          <a:xfrm>
            <a:off x="5931953" y="2718625"/>
            <a:ext cx="24897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grpSp>
        <p:nvGrpSpPr>
          <p:cNvPr id="285" name="Google Shape;285;p68"/>
          <p:cNvGrpSpPr/>
          <p:nvPr/>
        </p:nvGrpSpPr>
        <p:grpSpPr>
          <a:xfrm>
            <a:off x="4344373" y="1781871"/>
            <a:ext cx="4738319" cy="3651936"/>
            <a:chOff x="4344373" y="1781871"/>
            <a:chExt cx="4738319" cy="3651936"/>
          </a:xfrm>
        </p:grpSpPr>
        <p:grpSp>
          <p:nvGrpSpPr>
            <p:cNvPr id="286" name="Google Shape;286;p68"/>
            <p:cNvGrpSpPr/>
            <p:nvPr/>
          </p:nvGrpSpPr>
          <p:grpSpPr>
            <a:xfrm>
              <a:off x="4344373" y="4621945"/>
              <a:ext cx="834040" cy="811862"/>
              <a:chOff x="4074399" y="1801571"/>
              <a:chExt cx="601630" cy="585632"/>
            </a:xfrm>
          </p:grpSpPr>
          <p:sp>
            <p:nvSpPr>
              <p:cNvPr id="287" name="Google Shape;287;p68"/>
              <p:cNvSpPr/>
              <p:nvPr/>
            </p:nvSpPr>
            <p:spPr>
              <a:xfrm>
                <a:off x="4074399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88" name="Google Shape;288;p68"/>
              <p:cNvSpPr/>
              <p:nvPr/>
            </p:nvSpPr>
            <p:spPr>
              <a:xfrm>
                <a:off x="4321231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89" name="Google Shape;289;p68"/>
              <p:cNvSpPr/>
              <p:nvPr/>
            </p:nvSpPr>
            <p:spPr>
              <a:xfrm>
                <a:off x="4202162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90" name="Google Shape;290;p68"/>
            <p:cNvGrpSpPr/>
            <p:nvPr/>
          </p:nvGrpSpPr>
          <p:grpSpPr>
            <a:xfrm>
              <a:off x="8523718" y="1781871"/>
              <a:ext cx="558974" cy="559176"/>
              <a:chOff x="6422968" y="-125554"/>
              <a:chExt cx="558974" cy="559176"/>
            </a:xfrm>
          </p:grpSpPr>
          <p:sp>
            <p:nvSpPr>
              <p:cNvPr id="291" name="Google Shape;291;p68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2" name="Google Shape;292;p68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3" name="Google Shape;293;p68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294" name="Google Shape;294;p68"/>
          <p:cNvGrpSpPr/>
          <p:nvPr/>
        </p:nvGrpSpPr>
        <p:grpSpPr>
          <a:xfrm>
            <a:off x="1723014" y="203826"/>
            <a:ext cx="7180510" cy="4821621"/>
            <a:chOff x="1723014" y="203826"/>
            <a:chExt cx="7180510" cy="4821621"/>
          </a:xfrm>
        </p:grpSpPr>
        <p:grpSp>
          <p:nvGrpSpPr>
            <p:cNvPr id="295" name="Google Shape;295;p68"/>
            <p:cNvGrpSpPr/>
            <p:nvPr/>
          </p:nvGrpSpPr>
          <p:grpSpPr>
            <a:xfrm>
              <a:off x="4459431" y="203826"/>
              <a:ext cx="417476" cy="246025"/>
              <a:chOff x="4202308" y="1284385"/>
              <a:chExt cx="333687" cy="196647"/>
            </a:xfrm>
          </p:grpSpPr>
          <p:sp>
            <p:nvSpPr>
              <p:cNvPr id="296" name="Google Shape;296;p68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97" name="Google Shape;297;p68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98" name="Google Shape;298;p68"/>
            <p:cNvGrpSpPr/>
            <p:nvPr/>
          </p:nvGrpSpPr>
          <p:grpSpPr>
            <a:xfrm>
              <a:off x="8702920" y="3448668"/>
              <a:ext cx="200604" cy="454397"/>
              <a:chOff x="4951789" y="4493349"/>
              <a:chExt cx="160342" cy="363198"/>
            </a:xfrm>
          </p:grpSpPr>
          <p:sp>
            <p:nvSpPr>
              <p:cNvPr id="299" name="Google Shape;299;p68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00" name="Google Shape;300;p68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01" name="Google Shape;301;p68"/>
            <p:cNvGrpSpPr/>
            <p:nvPr/>
          </p:nvGrpSpPr>
          <p:grpSpPr>
            <a:xfrm>
              <a:off x="1723014" y="4753741"/>
              <a:ext cx="278469" cy="271706"/>
              <a:chOff x="7944821" y="1085911"/>
              <a:chExt cx="222579" cy="217174"/>
            </a:xfrm>
          </p:grpSpPr>
          <p:sp>
            <p:nvSpPr>
              <p:cNvPr id="302" name="Google Shape;302;p68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03" name="Google Shape;303;p68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304" name="Google Shape;304;p68"/>
          <p:cNvGrpSpPr/>
          <p:nvPr/>
        </p:nvGrpSpPr>
        <p:grpSpPr>
          <a:xfrm>
            <a:off x="-1754275" y="-1016861"/>
            <a:ext cx="8326175" cy="6160352"/>
            <a:chOff x="-1754275" y="-1016861"/>
            <a:chExt cx="8326175" cy="6160352"/>
          </a:xfrm>
        </p:grpSpPr>
        <p:sp>
          <p:nvSpPr>
            <p:cNvPr id="305" name="Google Shape;305;p68"/>
            <p:cNvSpPr/>
            <p:nvPr/>
          </p:nvSpPr>
          <p:spPr>
            <a:xfrm>
              <a:off x="-1754275" y="2948091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06" name="Google Shape;306;p68"/>
            <p:cNvSpPr/>
            <p:nvPr/>
          </p:nvSpPr>
          <p:spPr>
            <a:xfrm>
              <a:off x="5105200" y="-1016861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1_1"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69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9" name="Google Shape;309;p69"/>
          <p:cNvSpPr txBox="1">
            <a:spLocks noGrp="1"/>
          </p:cNvSpPr>
          <p:nvPr>
            <p:ph type="subTitle" idx="1"/>
          </p:nvPr>
        </p:nvSpPr>
        <p:spPr>
          <a:xfrm>
            <a:off x="1798475" y="1826000"/>
            <a:ext cx="2489700" cy="8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0" name="Google Shape;310;p69"/>
          <p:cNvSpPr txBox="1">
            <a:spLocks noGrp="1"/>
          </p:cNvSpPr>
          <p:nvPr>
            <p:ph type="subTitle" idx="2"/>
          </p:nvPr>
        </p:nvSpPr>
        <p:spPr>
          <a:xfrm>
            <a:off x="1798475" y="1491300"/>
            <a:ext cx="24897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311" name="Google Shape;311;p69"/>
          <p:cNvSpPr txBox="1">
            <a:spLocks noGrp="1"/>
          </p:cNvSpPr>
          <p:nvPr>
            <p:ph type="subTitle" idx="3"/>
          </p:nvPr>
        </p:nvSpPr>
        <p:spPr>
          <a:xfrm>
            <a:off x="5583611" y="1826000"/>
            <a:ext cx="2489700" cy="8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2" name="Google Shape;312;p69"/>
          <p:cNvSpPr txBox="1">
            <a:spLocks noGrp="1"/>
          </p:cNvSpPr>
          <p:nvPr>
            <p:ph type="subTitle" idx="4"/>
          </p:nvPr>
        </p:nvSpPr>
        <p:spPr>
          <a:xfrm>
            <a:off x="5583608" y="1491300"/>
            <a:ext cx="24897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313" name="Google Shape;313;p69"/>
          <p:cNvSpPr txBox="1">
            <a:spLocks noGrp="1"/>
          </p:cNvSpPr>
          <p:nvPr>
            <p:ph type="subTitle" idx="5"/>
          </p:nvPr>
        </p:nvSpPr>
        <p:spPr>
          <a:xfrm>
            <a:off x="1798475" y="3543650"/>
            <a:ext cx="2489700" cy="8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69"/>
          <p:cNvSpPr txBox="1">
            <a:spLocks noGrp="1"/>
          </p:cNvSpPr>
          <p:nvPr>
            <p:ph type="subTitle" idx="6"/>
          </p:nvPr>
        </p:nvSpPr>
        <p:spPr>
          <a:xfrm>
            <a:off x="1798475" y="3208950"/>
            <a:ext cx="24897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315" name="Google Shape;315;p69"/>
          <p:cNvSpPr txBox="1">
            <a:spLocks noGrp="1"/>
          </p:cNvSpPr>
          <p:nvPr>
            <p:ph type="subTitle" idx="7"/>
          </p:nvPr>
        </p:nvSpPr>
        <p:spPr>
          <a:xfrm>
            <a:off x="5583611" y="3543650"/>
            <a:ext cx="2489700" cy="8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16" name="Google Shape;316;p69"/>
          <p:cNvSpPr txBox="1">
            <a:spLocks noGrp="1"/>
          </p:cNvSpPr>
          <p:nvPr>
            <p:ph type="subTitle" idx="8"/>
          </p:nvPr>
        </p:nvSpPr>
        <p:spPr>
          <a:xfrm>
            <a:off x="5583608" y="3208950"/>
            <a:ext cx="24897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grpSp>
        <p:nvGrpSpPr>
          <p:cNvPr id="317" name="Google Shape;317;p69"/>
          <p:cNvGrpSpPr/>
          <p:nvPr/>
        </p:nvGrpSpPr>
        <p:grpSpPr>
          <a:xfrm>
            <a:off x="-331002" y="1112195"/>
            <a:ext cx="9381282" cy="2916502"/>
            <a:chOff x="-331002" y="1112195"/>
            <a:chExt cx="9381282" cy="2916502"/>
          </a:xfrm>
        </p:grpSpPr>
        <p:grpSp>
          <p:nvGrpSpPr>
            <p:cNvPr id="318" name="Google Shape;318;p69"/>
            <p:cNvGrpSpPr/>
            <p:nvPr/>
          </p:nvGrpSpPr>
          <p:grpSpPr>
            <a:xfrm>
              <a:off x="-331002" y="1112195"/>
              <a:ext cx="834040" cy="811862"/>
              <a:chOff x="4074399" y="1801571"/>
              <a:chExt cx="601630" cy="585632"/>
            </a:xfrm>
          </p:grpSpPr>
          <p:sp>
            <p:nvSpPr>
              <p:cNvPr id="319" name="Google Shape;319;p69"/>
              <p:cNvSpPr/>
              <p:nvPr/>
            </p:nvSpPr>
            <p:spPr>
              <a:xfrm>
                <a:off x="4074399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0" name="Google Shape;320;p69"/>
              <p:cNvSpPr/>
              <p:nvPr/>
            </p:nvSpPr>
            <p:spPr>
              <a:xfrm>
                <a:off x="4321231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1" name="Google Shape;321;p69"/>
              <p:cNvSpPr/>
              <p:nvPr/>
            </p:nvSpPr>
            <p:spPr>
              <a:xfrm>
                <a:off x="4202162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22" name="Google Shape;322;p69"/>
            <p:cNvGrpSpPr/>
            <p:nvPr/>
          </p:nvGrpSpPr>
          <p:grpSpPr>
            <a:xfrm>
              <a:off x="8491306" y="3469521"/>
              <a:ext cx="558974" cy="559176"/>
              <a:chOff x="6422968" y="-125554"/>
              <a:chExt cx="558974" cy="559176"/>
            </a:xfrm>
          </p:grpSpPr>
          <p:sp>
            <p:nvSpPr>
              <p:cNvPr id="323" name="Google Shape;323;p69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4" name="Google Shape;324;p69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25" name="Google Shape;325;p69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326" name="Google Shape;326;p69"/>
          <p:cNvGrpSpPr/>
          <p:nvPr/>
        </p:nvGrpSpPr>
        <p:grpSpPr>
          <a:xfrm>
            <a:off x="3091900" y="-9"/>
            <a:ext cx="7744400" cy="6162223"/>
            <a:chOff x="3091900" y="-9"/>
            <a:chExt cx="7744400" cy="6162223"/>
          </a:xfrm>
        </p:grpSpPr>
        <p:sp>
          <p:nvSpPr>
            <p:cNvPr id="327" name="Google Shape;327;p69"/>
            <p:cNvSpPr/>
            <p:nvPr/>
          </p:nvSpPr>
          <p:spPr>
            <a:xfrm>
              <a:off x="8640900" y="-9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28" name="Google Shape;328;p69"/>
            <p:cNvSpPr/>
            <p:nvPr/>
          </p:nvSpPr>
          <p:spPr>
            <a:xfrm>
              <a:off x="3091900" y="4695514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329" name="Google Shape;329;p69"/>
          <p:cNvGrpSpPr/>
          <p:nvPr/>
        </p:nvGrpSpPr>
        <p:grpSpPr>
          <a:xfrm>
            <a:off x="163139" y="107201"/>
            <a:ext cx="8707960" cy="4831143"/>
            <a:chOff x="163139" y="107201"/>
            <a:chExt cx="8707960" cy="4831143"/>
          </a:xfrm>
        </p:grpSpPr>
        <p:grpSp>
          <p:nvGrpSpPr>
            <p:cNvPr id="330" name="Google Shape;330;p69"/>
            <p:cNvGrpSpPr/>
            <p:nvPr/>
          </p:nvGrpSpPr>
          <p:grpSpPr>
            <a:xfrm>
              <a:off x="1947056" y="107201"/>
              <a:ext cx="417476" cy="246025"/>
              <a:chOff x="4202308" y="1284385"/>
              <a:chExt cx="333687" cy="196647"/>
            </a:xfrm>
          </p:grpSpPr>
          <p:sp>
            <p:nvSpPr>
              <p:cNvPr id="331" name="Google Shape;331;p69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32" name="Google Shape;332;p69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33" name="Google Shape;333;p69"/>
            <p:cNvGrpSpPr/>
            <p:nvPr/>
          </p:nvGrpSpPr>
          <p:grpSpPr>
            <a:xfrm>
              <a:off x="8670495" y="2605255"/>
              <a:ext cx="200604" cy="454397"/>
              <a:chOff x="4951789" y="4493349"/>
              <a:chExt cx="160342" cy="363198"/>
            </a:xfrm>
          </p:grpSpPr>
          <p:sp>
            <p:nvSpPr>
              <p:cNvPr id="334" name="Google Shape;334;p69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35" name="Google Shape;335;p69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36" name="Google Shape;336;p69"/>
            <p:cNvGrpSpPr/>
            <p:nvPr/>
          </p:nvGrpSpPr>
          <p:grpSpPr>
            <a:xfrm>
              <a:off x="163139" y="3059641"/>
              <a:ext cx="278469" cy="271706"/>
              <a:chOff x="7944821" y="1085911"/>
              <a:chExt cx="222579" cy="217174"/>
            </a:xfrm>
          </p:grpSpPr>
          <p:sp>
            <p:nvSpPr>
              <p:cNvPr id="337" name="Google Shape;337;p69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38" name="Google Shape;338;p69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39" name="Google Shape;339;p69"/>
            <p:cNvGrpSpPr/>
            <p:nvPr/>
          </p:nvGrpSpPr>
          <p:grpSpPr>
            <a:xfrm>
              <a:off x="4766932" y="4695518"/>
              <a:ext cx="352588" cy="242826"/>
              <a:chOff x="6766762" y="304800"/>
              <a:chExt cx="281822" cy="194090"/>
            </a:xfrm>
          </p:grpSpPr>
          <p:sp>
            <p:nvSpPr>
              <p:cNvPr id="340" name="Google Shape;340;p69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41" name="Google Shape;341;p69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_1_1"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70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4" name="Google Shape;344;p70"/>
          <p:cNvSpPr txBox="1">
            <a:spLocks noGrp="1"/>
          </p:cNvSpPr>
          <p:nvPr>
            <p:ph type="subTitle" idx="1"/>
          </p:nvPr>
        </p:nvSpPr>
        <p:spPr>
          <a:xfrm>
            <a:off x="722298" y="1835600"/>
            <a:ext cx="23010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70"/>
          <p:cNvSpPr txBox="1">
            <a:spLocks noGrp="1"/>
          </p:cNvSpPr>
          <p:nvPr>
            <p:ph type="subTitle" idx="2"/>
          </p:nvPr>
        </p:nvSpPr>
        <p:spPr>
          <a:xfrm>
            <a:off x="722299" y="1500900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346" name="Google Shape;346;p70"/>
          <p:cNvSpPr txBox="1">
            <a:spLocks noGrp="1"/>
          </p:cNvSpPr>
          <p:nvPr>
            <p:ph type="subTitle" idx="3"/>
          </p:nvPr>
        </p:nvSpPr>
        <p:spPr>
          <a:xfrm>
            <a:off x="3421500" y="1835600"/>
            <a:ext cx="23010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70"/>
          <p:cNvSpPr txBox="1">
            <a:spLocks noGrp="1"/>
          </p:cNvSpPr>
          <p:nvPr>
            <p:ph type="subTitle" idx="4"/>
          </p:nvPr>
        </p:nvSpPr>
        <p:spPr>
          <a:xfrm>
            <a:off x="3421500" y="1500900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348" name="Google Shape;348;p70"/>
          <p:cNvSpPr txBox="1">
            <a:spLocks noGrp="1"/>
          </p:cNvSpPr>
          <p:nvPr>
            <p:ph type="subTitle" idx="5"/>
          </p:nvPr>
        </p:nvSpPr>
        <p:spPr>
          <a:xfrm>
            <a:off x="6120702" y="1835600"/>
            <a:ext cx="23010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70"/>
          <p:cNvSpPr txBox="1">
            <a:spLocks noGrp="1"/>
          </p:cNvSpPr>
          <p:nvPr>
            <p:ph type="subTitle" idx="6"/>
          </p:nvPr>
        </p:nvSpPr>
        <p:spPr>
          <a:xfrm>
            <a:off x="6120700" y="1500900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350" name="Google Shape;350;p70"/>
          <p:cNvSpPr txBox="1">
            <a:spLocks noGrp="1"/>
          </p:cNvSpPr>
          <p:nvPr>
            <p:ph type="subTitle" idx="7"/>
          </p:nvPr>
        </p:nvSpPr>
        <p:spPr>
          <a:xfrm>
            <a:off x="722298" y="3480825"/>
            <a:ext cx="23010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70"/>
          <p:cNvSpPr txBox="1">
            <a:spLocks noGrp="1"/>
          </p:cNvSpPr>
          <p:nvPr>
            <p:ph type="subTitle" idx="8"/>
          </p:nvPr>
        </p:nvSpPr>
        <p:spPr>
          <a:xfrm>
            <a:off x="722299" y="3146125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352" name="Google Shape;352;p70"/>
          <p:cNvSpPr txBox="1">
            <a:spLocks noGrp="1"/>
          </p:cNvSpPr>
          <p:nvPr>
            <p:ph type="subTitle" idx="9"/>
          </p:nvPr>
        </p:nvSpPr>
        <p:spPr>
          <a:xfrm>
            <a:off x="3421500" y="3480825"/>
            <a:ext cx="23010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3" name="Google Shape;353;p70"/>
          <p:cNvSpPr txBox="1">
            <a:spLocks noGrp="1"/>
          </p:cNvSpPr>
          <p:nvPr>
            <p:ph type="subTitle" idx="13"/>
          </p:nvPr>
        </p:nvSpPr>
        <p:spPr>
          <a:xfrm>
            <a:off x="3421500" y="3146125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354" name="Google Shape;354;p70"/>
          <p:cNvSpPr txBox="1">
            <a:spLocks noGrp="1"/>
          </p:cNvSpPr>
          <p:nvPr>
            <p:ph type="subTitle" idx="14"/>
          </p:nvPr>
        </p:nvSpPr>
        <p:spPr>
          <a:xfrm>
            <a:off x="6120702" y="3480825"/>
            <a:ext cx="2301000" cy="8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5" name="Google Shape;355;p70"/>
          <p:cNvSpPr txBox="1">
            <a:spLocks noGrp="1"/>
          </p:cNvSpPr>
          <p:nvPr>
            <p:ph type="subTitle" idx="15"/>
          </p:nvPr>
        </p:nvSpPr>
        <p:spPr>
          <a:xfrm>
            <a:off x="6120700" y="3146125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grpSp>
        <p:nvGrpSpPr>
          <p:cNvPr id="356" name="Google Shape;356;p70"/>
          <p:cNvGrpSpPr/>
          <p:nvPr/>
        </p:nvGrpSpPr>
        <p:grpSpPr>
          <a:xfrm>
            <a:off x="64289" y="-313605"/>
            <a:ext cx="8299749" cy="4794327"/>
            <a:chOff x="64289" y="-313605"/>
            <a:chExt cx="8299749" cy="4794327"/>
          </a:xfrm>
        </p:grpSpPr>
        <p:grpSp>
          <p:nvGrpSpPr>
            <p:cNvPr id="357" name="Google Shape;357;p70"/>
            <p:cNvGrpSpPr/>
            <p:nvPr/>
          </p:nvGrpSpPr>
          <p:grpSpPr>
            <a:xfrm>
              <a:off x="7529998" y="-313605"/>
              <a:ext cx="834040" cy="811862"/>
              <a:chOff x="6637643" y="1836484"/>
              <a:chExt cx="601630" cy="585632"/>
            </a:xfrm>
          </p:grpSpPr>
          <p:sp>
            <p:nvSpPr>
              <p:cNvPr id="358" name="Google Shape;358;p70"/>
              <p:cNvSpPr/>
              <p:nvPr/>
            </p:nvSpPr>
            <p:spPr>
              <a:xfrm>
                <a:off x="6637643" y="1836484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59" name="Google Shape;359;p70"/>
              <p:cNvSpPr/>
              <p:nvPr/>
            </p:nvSpPr>
            <p:spPr>
              <a:xfrm>
                <a:off x="6884475" y="2079006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60" name="Google Shape;360;p70"/>
              <p:cNvSpPr/>
              <p:nvPr/>
            </p:nvSpPr>
            <p:spPr>
              <a:xfrm>
                <a:off x="6765406" y="1963160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61" name="Google Shape;361;p70"/>
            <p:cNvGrpSpPr/>
            <p:nvPr/>
          </p:nvGrpSpPr>
          <p:grpSpPr>
            <a:xfrm>
              <a:off x="64289" y="3921546"/>
              <a:ext cx="558974" cy="559176"/>
              <a:chOff x="6422968" y="-125554"/>
              <a:chExt cx="558974" cy="559176"/>
            </a:xfrm>
          </p:grpSpPr>
          <p:sp>
            <p:nvSpPr>
              <p:cNvPr id="362" name="Google Shape;362;p70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63" name="Google Shape;363;p70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64" name="Google Shape;364;p70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365" name="Google Shape;365;p70"/>
          <p:cNvGrpSpPr/>
          <p:nvPr/>
        </p:nvGrpSpPr>
        <p:grpSpPr>
          <a:xfrm>
            <a:off x="187908" y="148601"/>
            <a:ext cx="8611425" cy="4885568"/>
            <a:chOff x="187908" y="148601"/>
            <a:chExt cx="8611425" cy="4885568"/>
          </a:xfrm>
        </p:grpSpPr>
        <p:grpSp>
          <p:nvGrpSpPr>
            <p:cNvPr id="366" name="Google Shape;366;p70"/>
            <p:cNvGrpSpPr/>
            <p:nvPr/>
          </p:nvGrpSpPr>
          <p:grpSpPr>
            <a:xfrm>
              <a:off x="5991706" y="148601"/>
              <a:ext cx="417476" cy="246025"/>
              <a:chOff x="4202308" y="1284385"/>
              <a:chExt cx="333687" cy="196647"/>
            </a:xfrm>
          </p:grpSpPr>
          <p:sp>
            <p:nvSpPr>
              <p:cNvPr id="367" name="Google Shape;367;p70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68" name="Google Shape;368;p70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69" name="Google Shape;369;p70"/>
            <p:cNvGrpSpPr/>
            <p:nvPr/>
          </p:nvGrpSpPr>
          <p:grpSpPr>
            <a:xfrm>
              <a:off x="187908" y="1835593"/>
              <a:ext cx="200604" cy="454397"/>
              <a:chOff x="4951789" y="4493349"/>
              <a:chExt cx="160342" cy="363198"/>
            </a:xfrm>
          </p:grpSpPr>
          <p:sp>
            <p:nvSpPr>
              <p:cNvPr id="370" name="Google Shape;370;p70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71" name="Google Shape;371;p70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72" name="Google Shape;372;p70"/>
            <p:cNvGrpSpPr/>
            <p:nvPr/>
          </p:nvGrpSpPr>
          <p:grpSpPr>
            <a:xfrm>
              <a:off x="8520864" y="2124091"/>
              <a:ext cx="278469" cy="271706"/>
              <a:chOff x="7944821" y="1085911"/>
              <a:chExt cx="222579" cy="217174"/>
            </a:xfrm>
          </p:grpSpPr>
          <p:sp>
            <p:nvSpPr>
              <p:cNvPr id="373" name="Google Shape;373;p70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74" name="Google Shape;374;p70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75" name="Google Shape;375;p70"/>
            <p:cNvGrpSpPr/>
            <p:nvPr/>
          </p:nvGrpSpPr>
          <p:grpSpPr>
            <a:xfrm>
              <a:off x="2033657" y="4791343"/>
              <a:ext cx="352588" cy="242826"/>
              <a:chOff x="6766762" y="304800"/>
              <a:chExt cx="281822" cy="194090"/>
            </a:xfrm>
          </p:grpSpPr>
          <p:sp>
            <p:nvSpPr>
              <p:cNvPr id="376" name="Google Shape;376;p70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77" name="Google Shape;377;p70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378" name="Google Shape;378;p70"/>
          <p:cNvGrpSpPr/>
          <p:nvPr/>
        </p:nvGrpSpPr>
        <p:grpSpPr>
          <a:xfrm>
            <a:off x="-843425" y="254389"/>
            <a:ext cx="11559700" cy="4748477"/>
            <a:chOff x="-843425" y="254389"/>
            <a:chExt cx="11559700" cy="4748477"/>
          </a:xfrm>
        </p:grpSpPr>
        <p:sp>
          <p:nvSpPr>
            <p:cNvPr id="379" name="Google Shape;379;p70"/>
            <p:cNvSpPr/>
            <p:nvPr/>
          </p:nvSpPr>
          <p:spPr>
            <a:xfrm>
              <a:off x="8520875" y="2807466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380" name="Google Shape;380;p70"/>
            <p:cNvSpPr/>
            <p:nvPr/>
          </p:nvSpPr>
          <p:spPr>
            <a:xfrm>
              <a:off x="-843425" y="254389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71"/>
          <p:cNvSpPr txBox="1">
            <a:spLocks noGrp="1"/>
          </p:cNvSpPr>
          <p:nvPr>
            <p:ph type="title"/>
          </p:nvPr>
        </p:nvSpPr>
        <p:spPr>
          <a:xfrm>
            <a:off x="2059650" y="1622463"/>
            <a:ext cx="5024700" cy="189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200"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83" name="Google Shape;383;p71"/>
          <p:cNvGrpSpPr/>
          <p:nvPr/>
        </p:nvGrpSpPr>
        <p:grpSpPr>
          <a:xfrm>
            <a:off x="7163131" y="312293"/>
            <a:ext cx="417481" cy="4627658"/>
            <a:chOff x="7163131" y="312293"/>
            <a:chExt cx="417481" cy="4627658"/>
          </a:xfrm>
        </p:grpSpPr>
        <p:grpSp>
          <p:nvGrpSpPr>
            <p:cNvPr id="384" name="Google Shape;384;p71"/>
            <p:cNvGrpSpPr/>
            <p:nvPr/>
          </p:nvGrpSpPr>
          <p:grpSpPr>
            <a:xfrm>
              <a:off x="7163131" y="4693926"/>
              <a:ext cx="417476" cy="246025"/>
              <a:chOff x="4202308" y="1284385"/>
              <a:chExt cx="333687" cy="196647"/>
            </a:xfrm>
          </p:grpSpPr>
          <p:sp>
            <p:nvSpPr>
              <p:cNvPr id="385" name="Google Shape;385;p71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86" name="Google Shape;386;p71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87" name="Google Shape;387;p71"/>
            <p:cNvGrpSpPr/>
            <p:nvPr/>
          </p:nvGrpSpPr>
          <p:grpSpPr>
            <a:xfrm>
              <a:off x="7380008" y="312293"/>
              <a:ext cx="200604" cy="454397"/>
              <a:chOff x="4951789" y="4493349"/>
              <a:chExt cx="160342" cy="363198"/>
            </a:xfrm>
          </p:grpSpPr>
          <p:sp>
            <p:nvSpPr>
              <p:cNvPr id="388" name="Google Shape;388;p71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89" name="Google Shape;389;p71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3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72"/>
          <p:cNvSpPr txBox="1">
            <a:spLocks noGrp="1"/>
          </p:cNvSpPr>
          <p:nvPr>
            <p:ph type="title"/>
          </p:nvPr>
        </p:nvSpPr>
        <p:spPr>
          <a:xfrm>
            <a:off x="1930050" y="2916249"/>
            <a:ext cx="528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None/>
              <a:defRPr sz="2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2" name="Google Shape;392;p72"/>
          <p:cNvSpPr txBox="1">
            <a:spLocks noGrp="1"/>
          </p:cNvSpPr>
          <p:nvPr>
            <p:ph type="subTitle" idx="1"/>
          </p:nvPr>
        </p:nvSpPr>
        <p:spPr>
          <a:xfrm>
            <a:off x="1930050" y="1654550"/>
            <a:ext cx="5283900" cy="130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grpSp>
        <p:nvGrpSpPr>
          <p:cNvPr id="393" name="Google Shape;393;p72"/>
          <p:cNvGrpSpPr/>
          <p:nvPr/>
        </p:nvGrpSpPr>
        <p:grpSpPr>
          <a:xfrm>
            <a:off x="319689" y="296668"/>
            <a:ext cx="8310668" cy="4534534"/>
            <a:chOff x="319689" y="296668"/>
            <a:chExt cx="8310668" cy="4534534"/>
          </a:xfrm>
        </p:grpSpPr>
        <p:grpSp>
          <p:nvGrpSpPr>
            <p:cNvPr id="394" name="Google Shape;394;p72"/>
            <p:cNvGrpSpPr/>
            <p:nvPr/>
          </p:nvGrpSpPr>
          <p:grpSpPr>
            <a:xfrm>
              <a:off x="8212881" y="3762926"/>
              <a:ext cx="417476" cy="246025"/>
              <a:chOff x="4202308" y="1284385"/>
              <a:chExt cx="333687" cy="196647"/>
            </a:xfrm>
          </p:grpSpPr>
          <p:sp>
            <p:nvSpPr>
              <p:cNvPr id="395" name="Google Shape;395;p72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96" name="Google Shape;396;p72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397" name="Google Shape;397;p72"/>
            <p:cNvGrpSpPr/>
            <p:nvPr/>
          </p:nvGrpSpPr>
          <p:grpSpPr>
            <a:xfrm>
              <a:off x="3936583" y="4376805"/>
              <a:ext cx="200604" cy="454397"/>
              <a:chOff x="4951789" y="4493349"/>
              <a:chExt cx="160342" cy="363198"/>
            </a:xfrm>
          </p:grpSpPr>
          <p:sp>
            <p:nvSpPr>
              <p:cNvPr id="398" name="Google Shape;398;p72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399" name="Google Shape;399;p72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00" name="Google Shape;400;p72"/>
            <p:cNvGrpSpPr/>
            <p:nvPr/>
          </p:nvGrpSpPr>
          <p:grpSpPr>
            <a:xfrm>
              <a:off x="319689" y="1654553"/>
              <a:ext cx="278469" cy="271706"/>
              <a:chOff x="7944821" y="1085911"/>
              <a:chExt cx="222579" cy="217174"/>
            </a:xfrm>
          </p:grpSpPr>
          <p:sp>
            <p:nvSpPr>
              <p:cNvPr id="401" name="Google Shape;401;p72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02" name="Google Shape;402;p72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03" name="Google Shape;403;p72"/>
            <p:cNvGrpSpPr/>
            <p:nvPr/>
          </p:nvGrpSpPr>
          <p:grpSpPr>
            <a:xfrm>
              <a:off x="7061357" y="296668"/>
              <a:ext cx="352588" cy="242826"/>
              <a:chOff x="6766762" y="304800"/>
              <a:chExt cx="281822" cy="194090"/>
            </a:xfrm>
          </p:grpSpPr>
          <p:sp>
            <p:nvSpPr>
              <p:cNvPr id="404" name="Google Shape;404;p72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05" name="Google Shape;405;p72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3"/>
          <p:cNvSpPr>
            <a:spLocks noGrp="1"/>
          </p:cNvSpPr>
          <p:nvPr>
            <p:ph type="pic" idx="2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408" name="Google Shape;408;p7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3262500" cy="1056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_1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74"/>
          <p:cNvSpPr txBox="1">
            <a:spLocks noGrp="1"/>
          </p:cNvSpPr>
          <p:nvPr>
            <p:ph type="title"/>
          </p:nvPr>
        </p:nvSpPr>
        <p:spPr>
          <a:xfrm>
            <a:off x="1065450" y="1531100"/>
            <a:ext cx="3087300" cy="144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11" name="Google Shape;411;p74"/>
          <p:cNvSpPr txBox="1">
            <a:spLocks noGrp="1"/>
          </p:cNvSpPr>
          <p:nvPr>
            <p:ph type="subTitle" idx="1"/>
          </p:nvPr>
        </p:nvSpPr>
        <p:spPr>
          <a:xfrm>
            <a:off x="1065450" y="2925694"/>
            <a:ext cx="30873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12" name="Google Shape;412;p74"/>
          <p:cNvSpPr>
            <a:spLocks noGrp="1"/>
          </p:cNvSpPr>
          <p:nvPr>
            <p:ph type="pic" idx="2"/>
          </p:nvPr>
        </p:nvSpPr>
        <p:spPr>
          <a:xfrm>
            <a:off x="4533750" y="799350"/>
            <a:ext cx="3544800" cy="3544800"/>
          </a:xfrm>
          <a:prstGeom prst="ellipse">
            <a:avLst/>
          </a:prstGeom>
          <a:noFill/>
          <a:ln>
            <a:noFill/>
          </a:ln>
        </p:spPr>
      </p:sp>
      <p:sp>
        <p:nvSpPr>
          <p:cNvPr id="413" name="Google Shape;413;p74"/>
          <p:cNvSpPr/>
          <p:nvPr/>
        </p:nvSpPr>
        <p:spPr>
          <a:xfrm>
            <a:off x="4152750" y="-836461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14" name="Google Shape;414;p74"/>
          <p:cNvGrpSpPr/>
          <p:nvPr/>
        </p:nvGrpSpPr>
        <p:grpSpPr>
          <a:xfrm>
            <a:off x="303656" y="982221"/>
            <a:ext cx="558974" cy="559176"/>
            <a:chOff x="6422968" y="-125554"/>
            <a:chExt cx="558974" cy="559176"/>
          </a:xfrm>
        </p:grpSpPr>
        <p:sp>
          <p:nvSpPr>
            <p:cNvPr id="415" name="Google Shape;415;p74"/>
            <p:cNvSpPr/>
            <p:nvPr/>
          </p:nvSpPr>
          <p:spPr>
            <a:xfrm>
              <a:off x="6422968" y="-125554"/>
              <a:ext cx="558974" cy="559176"/>
            </a:xfrm>
            <a:custGeom>
              <a:avLst/>
              <a:gdLst/>
              <a:ahLst/>
              <a:cxnLst/>
              <a:rect l="l" t="t" r="r" b="b"/>
              <a:pathLst>
                <a:path w="402864" h="403010" extrusionOk="0">
                  <a:moveTo>
                    <a:pt x="377297" y="175902"/>
                  </a:moveTo>
                  <a:lnTo>
                    <a:pt x="345959" y="175902"/>
                  </a:lnTo>
                  <a:cubicBezTo>
                    <a:pt x="341503" y="153768"/>
                    <a:pt x="332080" y="133387"/>
                    <a:pt x="318858" y="116075"/>
                  </a:cubicBezTo>
                  <a:lnTo>
                    <a:pt x="341722" y="92334"/>
                  </a:lnTo>
                  <a:cubicBezTo>
                    <a:pt x="351511" y="82180"/>
                    <a:pt x="351146" y="66109"/>
                    <a:pt x="341065" y="56321"/>
                  </a:cubicBezTo>
                  <a:cubicBezTo>
                    <a:pt x="330911" y="46532"/>
                    <a:pt x="314767" y="46897"/>
                    <a:pt x="305052" y="57051"/>
                  </a:cubicBezTo>
                  <a:lnTo>
                    <a:pt x="281603" y="81376"/>
                  </a:lnTo>
                  <a:cubicBezTo>
                    <a:pt x="265314" y="70784"/>
                    <a:pt x="246832" y="63333"/>
                    <a:pt x="226890" y="59827"/>
                  </a:cubicBezTo>
                  <a:lnTo>
                    <a:pt x="226890" y="25494"/>
                  </a:lnTo>
                  <a:cubicBezTo>
                    <a:pt x="226890" y="11396"/>
                    <a:pt x="215494" y="0"/>
                    <a:pt x="201396" y="0"/>
                  </a:cubicBezTo>
                  <a:cubicBezTo>
                    <a:pt x="187297" y="0"/>
                    <a:pt x="175902" y="11396"/>
                    <a:pt x="175902" y="25494"/>
                  </a:cubicBezTo>
                  <a:lnTo>
                    <a:pt x="175902" y="59827"/>
                  </a:lnTo>
                  <a:cubicBezTo>
                    <a:pt x="156032" y="63260"/>
                    <a:pt x="137478" y="70784"/>
                    <a:pt x="121188" y="81376"/>
                  </a:cubicBezTo>
                  <a:lnTo>
                    <a:pt x="97739" y="57051"/>
                  </a:lnTo>
                  <a:cubicBezTo>
                    <a:pt x="87951" y="46897"/>
                    <a:pt x="71880" y="46532"/>
                    <a:pt x="61726" y="56321"/>
                  </a:cubicBezTo>
                  <a:cubicBezTo>
                    <a:pt x="51572" y="66109"/>
                    <a:pt x="51280" y="82253"/>
                    <a:pt x="61069" y="92334"/>
                  </a:cubicBezTo>
                  <a:lnTo>
                    <a:pt x="83933" y="116075"/>
                  </a:lnTo>
                  <a:cubicBezTo>
                    <a:pt x="70711" y="133460"/>
                    <a:pt x="61288" y="153768"/>
                    <a:pt x="56832" y="175902"/>
                  </a:cubicBezTo>
                  <a:lnTo>
                    <a:pt x="25494" y="175902"/>
                  </a:lnTo>
                  <a:cubicBezTo>
                    <a:pt x="11396" y="175902"/>
                    <a:pt x="0" y="187297"/>
                    <a:pt x="0" y="201396"/>
                  </a:cubicBezTo>
                  <a:cubicBezTo>
                    <a:pt x="0" y="215494"/>
                    <a:pt x="11396" y="226890"/>
                    <a:pt x="25494" y="226890"/>
                  </a:cubicBezTo>
                  <a:lnTo>
                    <a:pt x="55590" y="226890"/>
                  </a:lnTo>
                  <a:cubicBezTo>
                    <a:pt x="59024" y="250119"/>
                    <a:pt x="67935" y="271523"/>
                    <a:pt x="80938" y="289931"/>
                  </a:cubicBezTo>
                  <a:lnTo>
                    <a:pt x="61069" y="310604"/>
                  </a:lnTo>
                  <a:cubicBezTo>
                    <a:pt x="51280" y="320758"/>
                    <a:pt x="51572" y="336828"/>
                    <a:pt x="61726" y="346617"/>
                  </a:cubicBezTo>
                  <a:cubicBezTo>
                    <a:pt x="66694" y="351365"/>
                    <a:pt x="73049" y="353776"/>
                    <a:pt x="79404" y="353776"/>
                  </a:cubicBezTo>
                  <a:cubicBezTo>
                    <a:pt x="86124" y="353776"/>
                    <a:pt x="92772" y="351146"/>
                    <a:pt x="97813" y="345959"/>
                  </a:cubicBezTo>
                  <a:lnTo>
                    <a:pt x="117024" y="326017"/>
                  </a:lnTo>
                  <a:cubicBezTo>
                    <a:pt x="134337" y="338143"/>
                    <a:pt x="154352" y="346617"/>
                    <a:pt x="175974" y="350415"/>
                  </a:cubicBezTo>
                  <a:lnTo>
                    <a:pt x="175974" y="377517"/>
                  </a:lnTo>
                  <a:cubicBezTo>
                    <a:pt x="175974" y="391542"/>
                    <a:pt x="187370" y="403011"/>
                    <a:pt x="201469" y="403011"/>
                  </a:cubicBezTo>
                  <a:cubicBezTo>
                    <a:pt x="215567" y="403011"/>
                    <a:pt x="226963" y="391615"/>
                    <a:pt x="226963" y="377517"/>
                  </a:cubicBezTo>
                  <a:lnTo>
                    <a:pt x="226963" y="350415"/>
                  </a:lnTo>
                  <a:cubicBezTo>
                    <a:pt x="248585" y="346617"/>
                    <a:pt x="268600" y="338143"/>
                    <a:pt x="285913" y="326017"/>
                  </a:cubicBezTo>
                  <a:lnTo>
                    <a:pt x="305125" y="345959"/>
                  </a:lnTo>
                  <a:cubicBezTo>
                    <a:pt x="310093" y="351146"/>
                    <a:pt x="316813" y="353776"/>
                    <a:pt x="323460" y="353776"/>
                  </a:cubicBezTo>
                  <a:cubicBezTo>
                    <a:pt x="330108" y="353776"/>
                    <a:pt x="336171" y="351438"/>
                    <a:pt x="341138" y="346617"/>
                  </a:cubicBezTo>
                  <a:cubicBezTo>
                    <a:pt x="351292" y="336828"/>
                    <a:pt x="351584" y="320758"/>
                    <a:pt x="341796" y="310604"/>
                  </a:cubicBezTo>
                  <a:lnTo>
                    <a:pt x="321926" y="289931"/>
                  </a:lnTo>
                  <a:cubicBezTo>
                    <a:pt x="334856" y="271596"/>
                    <a:pt x="343841" y="250119"/>
                    <a:pt x="347274" y="226890"/>
                  </a:cubicBezTo>
                  <a:lnTo>
                    <a:pt x="377370" y="226890"/>
                  </a:lnTo>
                  <a:cubicBezTo>
                    <a:pt x="391469" y="226890"/>
                    <a:pt x="402864" y="215494"/>
                    <a:pt x="402864" y="201396"/>
                  </a:cubicBezTo>
                  <a:cubicBezTo>
                    <a:pt x="402864" y="187297"/>
                    <a:pt x="391469" y="175902"/>
                    <a:pt x="377370" y="175902"/>
                  </a:cubicBezTo>
                  <a:close/>
                  <a:moveTo>
                    <a:pt x="199496" y="269331"/>
                  </a:moveTo>
                  <a:cubicBezTo>
                    <a:pt x="162607" y="269331"/>
                    <a:pt x="132730" y="239454"/>
                    <a:pt x="132730" y="202564"/>
                  </a:cubicBezTo>
                  <a:cubicBezTo>
                    <a:pt x="132730" y="165675"/>
                    <a:pt x="162607" y="135798"/>
                    <a:pt x="199496" y="135798"/>
                  </a:cubicBezTo>
                  <a:cubicBezTo>
                    <a:pt x="236386" y="135798"/>
                    <a:pt x="266263" y="165675"/>
                    <a:pt x="266263" y="202564"/>
                  </a:cubicBezTo>
                  <a:cubicBezTo>
                    <a:pt x="266263" y="239454"/>
                    <a:pt x="236386" y="269331"/>
                    <a:pt x="199496" y="2693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16" name="Google Shape;416;p74"/>
            <p:cNvSpPr/>
            <p:nvPr/>
          </p:nvSpPr>
          <p:spPr>
            <a:xfrm>
              <a:off x="6651733" y="105639"/>
              <a:ext cx="100949" cy="100949"/>
            </a:xfrm>
            <a:custGeom>
              <a:avLst/>
              <a:gdLst/>
              <a:ahLst/>
              <a:cxnLst/>
              <a:rect l="l" t="t" r="r" b="b"/>
              <a:pathLst>
                <a:path w="72756" h="72756" extrusionOk="0">
                  <a:moveTo>
                    <a:pt x="72757" y="36378"/>
                  </a:moveTo>
                  <a:cubicBezTo>
                    <a:pt x="72757" y="56467"/>
                    <a:pt x="56467" y="72757"/>
                    <a:pt x="36379" y="72757"/>
                  </a:cubicBezTo>
                  <a:cubicBezTo>
                    <a:pt x="16290" y="72757"/>
                    <a:pt x="0" y="56467"/>
                    <a:pt x="0" y="36378"/>
                  </a:cubicBezTo>
                  <a:cubicBezTo>
                    <a:pt x="0" y="16290"/>
                    <a:pt x="16290" y="0"/>
                    <a:pt x="36379" y="0"/>
                  </a:cubicBezTo>
                  <a:cubicBezTo>
                    <a:pt x="56467" y="0"/>
                    <a:pt x="72757" y="16290"/>
                    <a:pt x="72757" y="3637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17" name="Google Shape;417;p74"/>
            <p:cNvSpPr/>
            <p:nvPr/>
          </p:nvSpPr>
          <p:spPr>
            <a:xfrm>
              <a:off x="6585252" y="39120"/>
              <a:ext cx="233927" cy="233927"/>
            </a:xfrm>
            <a:custGeom>
              <a:avLst/>
              <a:gdLst/>
              <a:ahLst/>
              <a:cxnLst/>
              <a:rect l="l" t="t" r="r" b="b"/>
              <a:pathLst>
                <a:path w="168596" h="168596" extrusionOk="0">
                  <a:moveTo>
                    <a:pt x="168597" y="84298"/>
                  </a:moveTo>
                  <a:cubicBezTo>
                    <a:pt x="168597" y="130831"/>
                    <a:pt x="130831" y="168597"/>
                    <a:pt x="84299" y="168597"/>
                  </a:cubicBezTo>
                  <a:cubicBezTo>
                    <a:pt x="37766" y="168597"/>
                    <a:pt x="0" y="130831"/>
                    <a:pt x="0" y="84298"/>
                  </a:cubicBezTo>
                  <a:cubicBezTo>
                    <a:pt x="0" y="37766"/>
                    <a:pt x="37766" y="0"/>
                    <a:pt x="84299" y="0"/>
                  </a:cubicBezTo>
                  <a:cubicBezTo>
                    <a:pt x="130831" y="0"/>
                    <a:pt x="168597" y="37766"/>
                    <a:pt x="168597" y="8429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18" name="Google Shape;418;p74"/>
          <p:cNvGrpSpPr/>
          <p:nvPr/>
        </p:nvGrpSpPr>
        <p:grpSpPr>
          <a:xfrm>
            <a:off x="1672514" y="162591"/>
            <a:ext cx="7097123" cy="4805115"/>
            <a:chOff x="1672514" y="162591"/>
            <a:chExt cx="7097123" cy="4805115"/>
          </a:xfrm>
        </p:grpSpPr>
        <p:grpSp>
          <p:nvGrpSpPr>
            <p:cNvPr id="419" name="Google Shape;419;p74"/>
            <p:cNvGrpSpPr/>
            <p:nvPr/>
          </p:nvGrpSpPr>
          <p:grpSpPr>
            <a:xfrm>
              <a:off x="8569033" y="1531105"/>
              <a:ext cx="200604" cy="454397"/>
              <a:chOff x="4951789" y="4493349"/>
              <a:chExt cx="160342" cy="363198"/>
            </a:xfrm>
          </p:grpSpPr>
          <p:sp>
            <p:nvSpPr>
              <p:cNvPr id="420" name="Google Shape;420;p74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21" name="Google Shape;421;p74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22" name="Google Shape;422;p74"/>
            <p:cNvGrpSpPr/>
            <p:nvPr/>
          </p:nvGrpSpPr>
          <p:grpSpPr>
            <a:xfrm>
              <a:off x="1672514" y="162591"/>
              <a:ext cx="278469" cy="271706"/>
              <a:chOff x="7944821" y="1085911"/>
              <a:chExt cx="222579" cy="217174"/>
            </a:xfrm>
          </p:grpSpPr>
          <p:sp>
            <p:nvSpPr>
              <p:cNvPr id="423" name="Google Shape;423;p74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24" name="Google Shape;424;p74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25" name="Google Shape;425;p74"/>
            <p:cNvGrpSpPr/>
            <p:nvPr/>
          </p:nvGrpSpPr>
          <p:grpSpPr>
            <a:xfrm>
              <a:off x="3072394" y="4724880"/>
              <a:ext cx="352588" cy="242826"/>
              <a:chOff x="6766762" y="304800"/>
              <a:chExt cx="281822" cy="194090"/>
            </a:xfrm>
          </p:grpSpPr>
          <p:sp>
            <p:nvSpPr>
              <p:cNvPr id="426" name="Google Shape;426;p74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27" name="Google Shape;427;p74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5"/>
          <p:cNvSpPr txBox="1">
            <a:spLocks noGrp="1"/>
          </p:cNvSpPr>
          <p:nvPr>
            <p:ph type="title" hasCustomPrompt="1"/>
          </p:nvPr>
        </p:nvSpPr>
        <p:spPr>
          <a:xfrm>
            <a:off x="1391362" y="1779088"/>
            <a:ext cx="6361200" cy="121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0" name="Google Shape;430;p75"/>
          <p:cNvSpPr txBox="1">
            <a:spLocks noGrp="1"/>
          </p:cNvSpPr>
          <p:nvPr>
            <p:ph type="subTitle" idx="1"/>
          </p:nvPr>
        </p:nvSpPr>
        <p:spPr>
          <a:xfrm>
            <a:off x="1391325" y="2925508"/>
            <a:ext cx="6361200" cy="4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31" name="Google Shape;431;p75"/>
          <p:cNvSpPr/>
          <p:nvPr/>
        </p:nvSpPr>
        <p:spPr>
          <a:xfrm>
            <a:off x="-663100" y="3364389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32" name="Google Shape;432;p75"/>
          <p:cNvGrpSpPr/>
          <p:nvPr/>
        </p:nvGrpSpPr>
        <p:grpSpPr>
          <a:xfrm>
            <a:off x="347433" y="296668"/>
            <a:ext cx="8562411" cy="4719266"/>
            <a:chOff x="347433" y="296668"/>
            <a:chExt cx="8562411" cy="4719266"/>
          </a:xfrm>
        </p:grpSpPr>
        <p:grpSp>
          <p:nvGrpSpPr>
            <p:cNvPr id="433" name="Google Shape;433;p75"/>
            <p:cNvGrpSpPr/>
            <p:nvPr/>
          </p:nvGrpSpPr>
          <p:grpSpPr>
            <a:xfrm>
              <a:off x="8492368" y="1089989"/>
              <a:ext cx="417476" cy="246025"/>
              <a:chOff x="4202308" y="1284385"/>
              <a:chExt cx="333687" cy="196647"/>
            </a:xfrm>
          </p:grpSpPr>
          <p:sp>
            <p:nvSpPr>
              <p:cNvPr id="434" name="Google Shape;434;p75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35" name="Google Shape;435;p75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36" name="Google Shape;436;p75"/>
            <p:cNvGrpSpPr/>
            <p:nvPr/>
          </p:nvGrpSpPr>
          <p:grpSpPr>
            <a:xfrm>
              <a:off x="347433" y="2375630"/>
              <a:ext cx="200604" cy="454397"/>
              <a:chOff x="4951789" y="4493349"/>
              <a:chExt cx="160342" cy="363198"/>
            </a:xfrm>
          </p:grpSpPr>
          <p:sp>
            <p:nvSpPr>
              <p:cNvPr id="437" name="Google Shape;437;p75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38" name="Google Shape;438;p75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39" name="Google Shape;439;p75"/>
            <p:cNvGrpSpPr/>
            <p:nvPr/>
          </p:nvGrpSpPr>
          <p:grpSpPr>
            <a:xfrm>
              <a:off x="4999339" y="4744228"/>
              <a:ext cx="278469" cy="271706"/>
              <a:chOff x="7944821" y="1085911"/>
              <a:chExt cx="222579" cy="217174"/>
            </a:xfrm>
          </p:grpSpPr>
          <p:sp>
            <p:nvSpPr>
              <p:cNvPr id="440" name="Google Shape;440;p75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41" name="Google Shape;441;p75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42" name="Google Shape;442;p75"/>
            <p:cNvGrpSpPr/>
            <p:nvPr/>
          </p:nvGrpSpPr>
          <p:grpSpPr>
            <a:xfrm>
              <a:off x="3099507" y="296668"/>
              <a:ext cx="352588" cy="242826"/>
              <a:chOff x="6766762" y="304800"/>
              <a:chExt cx="281822" cy="194090"/>
            </a:xfrm>
          </p:grpSpPr>
          <p:sp>
            <p:nvSpPr>
              <p:cNvPr id="443" name="Google Shape;443;p75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44" name="Google Shape;444;p75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5"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76"/>
          <p:cNvSpPr txBox="1">
            <a:spLocks noGrp="1"/>
          </p:cNvSpPr>
          <p:nvPr>
            <p:ph type="subTitle" idx="1"/>
          </p:nvPr>
        </p:nvSpPr>
        <p:spPr>
          <a:xfrm>
            <a:off x="2574038" y="1259232"/>
            <a:ext cx="39957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7" name="Google Shape;447;p76"/>
          <p:cNvSpPr txBox="1">
            <a:spLocks noGrp="1"/>
          </p:cNvSpPr>
          <p:nvPr>
            <p:ph type="title"/>
          </p:nvPr>
        </p:nvSpPr>
        <p:spPr>
          <a:xfrm>
            <a:off x="2574263" y="724563"/>
            <a:ext cx="39957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48" name="Google Shape;448;p76"/>
          <p:cNvSpPr txBox="1">
            <a:spLocks noGrp="1"/>
          </p:cNvSpPr>
          <p:nvPr>
            <p:ph type="subTitle" idx="2"/>
          </p:nvPr>
        </p:nvSpPr>
        <p:spPr>
          <a:xfrm>
            <a:off x="2574038" y="2659232"/>
            <a:ext cx="39957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49" name="Google Shape;449;p76"/>
          <p:cNvSpPr txBox="1">
            <a:spLocks noGrp="1"/>
          </p:cNvSpPr>
          <p:nvPr>
            <p:ph type="title" idx="3"/>
          </p:nvPr>
        </p:nvSpPr>
        <p:spPr>
          <a:xfrm>
            <a:off x="2574263" y="2124625"/>
            <a:ext cx="39957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50" name="Google Shape;450;p76"/>
          <p:cNvSpPr txBox="1">
            <a:spLocks noGrp="1"/>
          </p:cNvSpPr>
          <p:nvPr>
            <p:ph type="subTitle" idx="4"/>
          </p:nvPr>
        </p:nvSpPr>
        <p:spPr>
          <a:xfrm>
            <a:off x="2574038" y="4059232"/>
            <a:ext cx="3995700" cy="35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451" name="Google Shape;451;p76"/>
          <p:cNvSpPr txBox="1">
            <a:spLocks noGrp="1"/>
          </p:cNvSpPr>
          <p:nvPr>
            <p:ph type="title" idx="5"/>
          </p:nvPr>
        </p:nvSpPr>
        <p:spPr>
          <a:xfrm>
            <a:off x="2574263" y="3524688"/>
            <a:ext cx="39957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grpSp>
        <p:nvGrpSpPr>
          <p:cNvPr id="452" name="Google Shape;452;p76"/>
          <p:cNvGrpSpPr/>
          <p:nvPr/>
        </p:nvGrpSpPr>
        <p:grpSpPr>
          <a:xfrm>
            <a:off x="504689" y="162578"/>
            <a:ext cx="8548673" cy="4769341"/>
            <a:chOff x="504689" y="162578"/>
            <a:chExt cx="8548673" cy="4769341"/>
          </a:xfrm>
        </p:grpSpPr>
        <p:grpSp>
          <p:nvGrpSpPr>
            <p:cNvPr id="453" name="Google Shape;453;p76"/>
            <p:cNvGrpSpPr/>
            <p:nvPr/>
          </p:nvGrpSpPr>
          <p:grpSpPr>
            <a:xfrm>
              <a:off x="5579043" y="175401"/>
              <a:ext cx="417476" cy="246025"/>
              <a:chOff x="4202308" y="1284385"/>
              <a:chExt cx="333687" cy="196647"/>
            </a:xfrm>
          </p:grpSpPr>
          <p:sp>
            <p:nvSpPr>
              <p:cNvPr id="454" name="Google Shape;454;p76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55" name="Google Shape;455;p76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56" name="Google Shape;456;p76"/>
            <p:cNvGrpSpPr/>
            <p:nvPr/>
          </p:nvGrpSpPr>
          <p:grpSpPr>
            <a:xfrm>
              <a:off x="8852758" y="539505"/>
              <a:ext cx="200604" cy="454397"/>
              <a:chOff x="4951789" y="4493349"/>
              <a:chExt cx="160342" cy="363198"/>
            </a:xfrm>
          </p:grpSpPr>
          <p:sp>
            <p:nvSpPr>
              <p:cNvPr id="457" name="Google Shape;457;p76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58" name="Google Shape;458;p76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59" name="Google Shape;459;p76"/>
            <p:cNvGrpSpPr/>
            <p:nvPr/>
          </p:nvGrpSpPr>
          <p:grpSpPr>
            <a:xfrm>
              <a:off x="504689" y="162578"/>
              <a:ext cx="278469" cy="271706"/>
              <a:chOff x="7944821" y="1085911"/>
              <a:chExt cx="222579" cy="217174"/>
            </a:xfrm>
          </p:grpSpPr>
          <p:sp>
            <p:nvSpPr>
              <p:cNvPr id="460" name="Google Shape;460;p76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61" name="Google Shape;461;p76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462" name="Google Shape;462;p76"/>
            <p:cNvGrpSpPr/>
            <p:nvPr/>
          </p:nvGrpSpPr>
          <p:grpSpPr>
            <a:xfrm>
              <a:off x="2381657" y="4689093"/>
              <a:ext cx="352588" cy="242826"/>
              <a:chOff x="6766762" y="304800"/>
              <a:chExt cx="281822" cy="194090"/>
            </a:xfrm>
          </p:grpSpPr>
          <p:sp>
            <p:nvSpPr>
              <p:cNvPr id="463" name="Google Shape;463;p76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64" name="Google Shape;464;p76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465" name="Google Shape;465;p76"/>
          <p:cNvSpPr/>
          <p:nvPr/>
        </p:nvSpPr>
        <p:spPr>
          <a:xfrm>
            <a:off x="6286425" y="-927211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466" name="Google Shape;466;p76"/>
          <p:cNvGrpSpPr/>
          <p:nvPr/>
        </p:nvGrpSpPr>
        <p:grpSpPr>
          <a:xfrm>
            <a:off x="8351484" y="2535350"/>
            <a:ext cx="859500" cy="2040006"/>
            <a:chOff x="8351484" y="2535350"/>
            <a:chExt cx="859500" cy="2040006"/>
          </a:xfrm>
        </p:grpSpPr>
        <p:cxnSp>
          <p:nvCxnSpPr>
            <p:cNvPr id="467" name="Google Shape;467;p76"/>
            <p:cNvCxnSpPr>
              <a:stCxn id="468" idx="4"/>
              <a:endCxn id="469" idx="0"/>
            </p:cNvCxnSpPr>
            <p:nvPr/>
          </p:nvCxnSpPr>
          <p:spPr>
            <a:xfrm>
              <a:off x="8781234" y="3890361"/>
              <a:ext cx="0" cy="439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68" name="Google Shape;468;p76"/>
            <p:cNvSpPr/>
            <p:nvPr/>
          </p:nvSpPr>
          <p:spPr>
            <a:xfrm>
              <a:off x="8351484" y="3030861"/>
              <a:ext cx="859500" cy="85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grpSp>
          <p:nvGrpSpPr>
            <p:cNvPr id="470" name="Google Shape;470;p76"/>
            <p:cNvGrpSpPr/>
            <p:nvPr/>
          </p:nvGrpSpPr>
          <p:grpSpPr>
            <a:xfrm>
              <a:off x="8555186" y="3280186"/>
              <a:ext cx="451586" cy="360715"/>
              <a:chOff x="5527853" y="2612852"/>
              <a:chExt cx="512583" cy="409438"/>
            </a:xfrm>
          </p:grpSpPr>
          <p:sp>
            <p:nvSpPr>
              <p:cNvPr id="471" name="Google Shape;471;p76"/>
              <p:cNvSpPr/>
              <p:nvPr/>
            </p:nvSpPr>
            <p:spPr>
              <a:xfrm>
                <a:off x="5614927" y="2774436"/>
                <a:ext cx="95474" cy="243033"/>
              </a:xfrm>
              <a:custGeom>
                <a:avLst/>
                <a:gdLst/>
                <a:ahLst/>
                <a:cxnLst/>
                <a:rect l="l" t="t" r="r" b="b"/>
                <a:pathLst>
                  <a:path w="95474" h="243033" extrusionOk="0">
                    <a:moveTo>
                      <a:pt x="0" y="0"/>
                    </a:moveTo>
                    <a:lnTo>
                      <a:pt x="95475" y="0"/>
                    </a:lnTo>
                    <a:lnTo>
                      <a:pt x="95475" y="243033"/>
                    </a:lnTo>
                    <a:lnTo>
                      <a:pt x="0" y="24303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72" name="Google Shape;472;p76"/>
              <p:cNvSpPr/>
              <p:nvPr/>
            </p:nvSpPr>
            <p:spPr>
              <a:xfrm>
                <a:off x="5745100" y="2678230"/>
                <a:ext cx="95913" cy="339238"/>
              </a:xfrm>
              <a:custGeom>
                <a:avLst/>
                <a:gdLst/>
                <a:ahLst/>
                <a:cxnLst/>
                <a:rect l="l" t="t" r="r" b="b"/>
                <a:pathLst>
                  <a:path w="95913" h="339238" extrusionOk="0">
                    <a:moveTo>
                      <a:pt x="0" y="0"/>
                    </a:moveTo>
                    <a:lnTo>
                      <a:pt x="95913" y="0"/>
                    </a:lnTo>
                    <a:lnTo>
                      <a:pt x="95913" y="339239"/>
                    </a:lnTo>
                    <a:lnTo>
                      <a:pt x="0" y="3392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73" name="Google Shape;473;p76"/>
              <p:cNvSpPr/>
              <p:nvPr/>
            </p:nvSpPr>
            <p:spPr>
              <a:xfrm>
                <a:off x="5883966" y="2612852"/>
                <a:ext cx="103729" cy="400307"/>
              </a:xfrm>
              <a:custGeom>
                <a:avLst/>
                <a:gdLst/>
                <a:ahLst/>
                <a:cxnLst/>
                <a:rect l="l" t="t" r="r" b="b"/>
                <a:pathLst>
                  <a:path w="103729" h="400307" extrusionOk="0">
                    <a:moveTo>
                      <a:pt x="0" y="0"/>
                    </a:moveTo>
                    <a:lnTo>
                      <a:pt x="103729" y="0"/>
                    </a:lnTo>
                    <a:lnTo>
                      <a:pt x="103729" y="400308"/>
                    </a:lnTo>
                    <a:lnTo>
                      <a:pt x="0" y="40030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74" name="Google Shape;474;p76"/>
              <p:cNvSpPr/>
              <p:nvPr/>
            </p:nvSpPr>
            <p:spPr>
              <a:xfrm>
                <a:off x="5527853" y="3014986"/>
                <a:ext cx="512583" cy="7304"/>
              </a:xfrm>
              <a:custGeom>
                <a:avLst/>
                <a:gdLst/>
                <a:ahLst/>
                <a:cxnLst/>
                <a:rect l="l" t="t" r="r" b="b"/>
                <a:pathLst>
                  <a:path w="512583" h="7304" extrusionOk="0">
                    <a:moveTo>
                      <a:pt x="0" y="0"/>
                    </a:moveTo>
                    <a:lnTo>
                      <a:pt x="512584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sp>
          <p:nvSpPr>
            <p:cNvPr id="475" name="Google Shape;475;p76"/>
            <p:cNvSpPr/>
            <p:nvPr/>
          </p:nvSpPr>
          <p:spPr>
            <a:xfrm>
              <a:off x="8757614" y="2535350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69" name="Google Shape;469;p76"/>
            <p:cNvSpPr/>
            <p:nvPr/>
          </p:nvSpPr>
          <p:spPr>
            <a:xfrm>
              <a:off x="8658628" y="4329956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476" name="Google Shape;476;p76"/>
            <p:cNvCxnSpPr>
              <a:stCxn id="475" idx="4"/>
              <a:endCxn id="468" idx="0"/>
            </p:cNvCxnSpPr>
            <p:nvPr/>
          </p:nvCxnSpPr>
          <p:spPr>
            <a:xfrm flipH="1">
              <a:off x="8781314" y="2780750"/>
              <a:ext cx="99000" cy="25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477" name="Google Shape;477;p76"/>
          <p:cNvGrpSpPr/>
          <p:nvPr/>
        </p:nvGrpSpPr>
        <p:grpSpPr>
          <a:xfrm flipH="1">
            <a:off x="8492798" y="3683498"/>
            <a:ext cx="975713" cy="1005596"/>
            <a:chOff x="1863502" y="3634873"/>
            <a:chExt cx="975713" cy="1005596"/>
          </a:xfrm>
        </p:grpSpPr>
        <p:sp>
          <p:nvSpPr>
            <p:cNvPr id="478" name="Google Shape;478;p76"/>
            <p:cNvSpPr/>
            <p:nvPr/>
          </p:nvSpPr>
          <p:spPr>
            <a:xfrm>
              <a:off x="1916609" y="3942929"/>
              <a:ext cx="646035" cy="664157"/>
            </a:xfrm>
            <a:custGeom>
              <a:avLst/>
              <a:gdLst/>
              <a:ahLst/>
              <a:cxnLst/>
              <a:rect l="l" t="t" r="r" b="b"/>
              <a:pathLst>
                <a:path w="646035" h="664157" extrusionOk="0">
                  <a:moveTo>
                    <a:pt x="157712" y="593007"/>
                  </a:moveTo>
                  <a:cubicBezTo>
                    <a:pt x="185836" y="617041"/>
                    <a:pt x="214252" y="640708"/>
                    <a:pt x="242888" y="664157"/>
                  </a:cubicBezTo>
                  <a:lnTo>
                    <a:pt x="617336" y="227252"/>
                  </a:lnTo>
                  <a:cubicBezTo>
                    <a:pt x="655321" y="182984"/>
                    <a:pt x="656125" y="116363"/>
                    <a:pt x="616606" y="71146"/>
                  </a:cubicBezTo>
                  <a:cubicBezTo>
                    <a:pt x="573288" y="21473"/>
                    <a:pt x="566275" y="-26447"/>
                    <a:pt x="516602" y="16944"/>
                  </a:cubicBezTo>
                  <a:lnTo>
                    <a:pt x="0" y="451073"/>
                  </a:lnTo>
                  <a:cubicBezTo>
                    <a:pt x="51134" y="499943"/>
                    <a:pt x="103949" y="547060"/>
                    <a:pt x="157712" y="593007"/>
                  </a:cubicBezTo>
                  <a:close/>
                </a:path>
              </a:pathLst>
            </a:custGeom>
            <a:solidFill>
              <a:srgbClr val="FF8B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79" name="Google Shape;479;p76"/>
            <p:cNvSpPr/>
            <p:nvPr/>
          </p:nvSpPr>
          <p:spPr>
            <a:xfrm>
              <a:off x="1863502" y="4164556"/>
              <a:ext cx="532161" cy="475913"/>
            </a:xfrm>
            <a:custGeom>
              <a:avLst/>
              <a:gdLst/>
              <a:ahLst/>
              <a:cxnLst/>
              <a:rect l="l" t="t" r="r" b="b"/>
              <a:pathLst>
                <a:path w="532161" h="475913" extrusionOk="0">
                  <a:moveTo>
                    <a:pt x="271304" y="475914"/>
                  </a:moveTo>
                  <a:lnTo>
                    <a:pt x="532161" y="166917"/>
                  </a:lnTo>
                  <a:cubicBezTo>
                    <a:pt x="462180" y="108551"/>
                    <a:pt x="390227" y="52668"/>
                    <a:pt x="315863" y="0"/>
                  </a:cubicBezTo>
                  <a:lnTo>
                    <a:pt x="0" y="236240"/>
                  </a:lnTo>
                  <a:lnTo>
                    <a:pt x="271304" y="475914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0" name="Google Shape;480;p76"/>
            <p:cNvSpPr/>
            <p:nvPr/>
          </p:nvSpPr>
          <p:spPr>
            <a:xfrm>
              <a:off x="2345405" y="3634873"/>
              <a:ext cx="493810" cy="551451"/>
            </a:xfrm>
            <a:custGeom>
              <a:avLst/>
              <a:gdLst/>
              <a:ahLst/>
              <a:cxnLst/>
              <a:rect l="l" t="t" r="r" b="b"/>
              <a:pathLst>
                <a:path w="493810" h="551451" extrusionOk="0">
                  <a:moveTo>
                    <a:pt x="94744" y="312144"/>
                  </a:moveTo>
                  <a:cubicBezTo>
                    <a:pt x="83276" y="267876"/>
                    <a:pt x="106651" y="222440"/>
                    <a:pt x="132438" y="184673"/>
                  </a:cubicBezTo>
                  <a:cubicBezTo>
                    <a:pt x="158224" y="146907"/>
                    <a:pt x="188174" y="108410"/>
                    <a:pt x="191826" y="62828"/>
                  </a:cubicBezTo>
                  <a:cubicBezTo>
                    <a:pt x="192849" y="50044"/>
                    <a:pt x="191826" y="36896"/>
                    <a:pt x="195260" y="24550"/>
                  </a:cubicBezTo>
                  <a:cubicBezTo>
                    <a:pt x="198766" y="12205"/>
                    <a:pt x="208774" y="298"/>
                    <a:pt x="221557" y="6"/>
                  </a:cubicBezTo>
                  <a:cubicBezTo>
                    <a:pt x="241207" y="-432"/>
                    <a:pt x="250996" y="23747"/>
                    <a:pt x="252749" y="43324"/>
                  </a:cubicBezTo>
                  <a:cubicBezTo>
                    <a:pt x="256621" y="86350"/>
                    <a:pt x="248585" y="130398"/>
                    <a:pt x="229666" y="169187"/>
                  </a:cubicBezTo>
                  <a:cubicBezTo>
                    <a:pt x="224844" y="179122"/>
                    <a:pt x="219220" y="188910"/>
                    <a:pt x="216955" y="199795"/>
                  </a:cubicBezTo>
                  <a:cubicBezTo>
                    <a:pt x="214691" y="210606"/>
                    <a:pt x="216517" y="223097"/>
                    <a:pt x="224552" y="230621"/>
                  </a:cubicBezTo>
                  <a:cubicBezTo>
                    <a:pt x="233099" y="238584"/>
                    <a:pt x="246686" y="239022"/>
                    <a:pt x="257570" y="234712"/>
                  </a:cubicBezTo>
                  <a:cubicBezTo>
                    <a:pt x="268455" y="230402"/>
                    <a:pt x="277220" y="222074"/>
                    <a:pt x="285548" y="213820"/>
                  </a:cubicBezTo>
                  <a:cubicBezTo>
                    <a:pt x="348589" y="151582"/>
                    <a:pt x="339677" y="162394"/>
                    <a:pt x="392638" y="87519"/>
                  </a:cubicBezTo>
                  <a:cubicBezTo>
                    <a:pt x="403011" y="72836"/>
                    <a:pt x="432376" y="26450"/>
                    <a:pt x="448447" y="18268"/>
                  </a:cubicBezTo>
                  <a:cubicBezTo>
                    <a:pt x="464518" y="10087"/>
                    <a:pt x="488697" y="15492"/>
                    <a:pt x="493080" y="32951"/>
                  </a:cubicBezTo>
                  <a:cubicBezTo>
                    <a:pt x="496148" y="45004"/>
                    <a:pt x="488989" y="57057"/>
                    <a:pt x="482123" y="67430"/>
                  </a:cubicBezTo>
                  <a:cubicBezTo>
                    <a:pt x="448447" y="118345"/>
                    <a:pt x="450419" y="116008"/>
                    <a:pt x="416744" y="166923"/>
                  </a:cubicBezTo>
                  <a:cubicBezTo>
                    <a:pt x="440996" y="192271"/>
                    <a:pt x="443407" y="230767"/>
                    <a:pt x="423318" y="259476"/>
                  </a:cubicBezTo>
                  <a:cubicBezTo>
                    <a:pt x="440339" y="303232"/>
                    <a:pt x="425510" y="353709"/>
                    <a:pt x="397532" y="391475"/>
                  </a:cubicBezTo>
                  <a:cubicBezTo>
                    <a:pt x="369554" y="429241"/>
                    <a:pt x="329158" y="455612"/>
                    <a:pt x="288178" y="478622"/>
                  </a:cubicBezTo>
                  <a:cubicBezTo>
                    <a:pt x="247197" y="501560"/>
                    <a:pt x="204464" y="522086"/>
                    <a:pt x="167793" y="551452"/>
                  </a:cubicBezTo>
                  <a:cubicBezTo>
                    <a:pt x="132438" y="483882"/>
                    <a:pt x="24471" y="473801"/>
                    <a:pt x="0" y="401556"/>
                  </a:cubicBezTo>
                  <a:cubicBezTo>
                    <a:pt x="8766" y="390817"/>
                    <a:pt x="85832" y="322809"/>
                    <a:pt x="94598" y="312071"/>
                  </a:cubicBezTo>
                  <a:close/>
                </a:path>
              </a:pathLst>
            </a:custGeom>
            <a:solidFill>
              <a:srgbClr val="FF8B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1" name="Google Shape;481;p76"/>
            <p:cNvSpPr/>
            <p:nvPr/>
          </p:nvSpPr>
          <p:spPr>
            <a:xfrm>
              <a:off x="2700131" y="3801868"/>
              <a:ext cx="62164" cy="156032"/>
            </a:xfrm>
            <a:custGeom>
              <a:avLst/>
              <a:gdLst/>
              <a:ahLst/>
              <a:cxnLst/>
              <a:rect l="l" t="t" r="r" b="b"/>
              <a:pathLst>
                <a:path w="62164" h="156032" extrusionOk="0">
                  <a:moveTo>
                    <a:pt x="62165" y="0"/>
                  </a:moveTo>
                  <a:cubicBezTo>
                    <a:pt x="56321" y="11249"/>
                    <a:pt x="22864" y="65087"/>
                    <a:pt x="22864" y="65087"/>
                  </a:cubicBezTo>
                  <a:cubicBezTo>
                    <a:pt x="22864" y="65087"/>
                    <a:pt x="21549" y="118120"/>
                    <a:pt x="0" y="156032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2" name="Google Shape;482;p76"/>
            <p:cNvSpPr/>
            <p:nvPr/>
          </p:nvSpPr>
          <p:spPr>
            <a:xfrm>
              <a:off x="1943783" y="4303933"/>
              <a:ext cx="205632" cy="157931"/>
            </a:xfrm>
            <a:custGeom>
              <a:avLst/>
              <a:gdLst/>
              <a:ahLst/>
              <a:cxnLst/>
              <a:rect l="l" t="t" r="r" b="b"/>
              <a:pathLst>
                <a:path w="205632" h="157931" extrusionOk="0">
                  <a:moveTo>
                    <a:pt x="205633" y="0"/>
                  </a:moveTo>
                  <a:cubicBezTo>
                    <a:pt x="205633" y="0"/>
                    <a:pt x="83495" y="44706"/>
                    <a:pt x="0" y="157932"/>
                  </a:cubicBezTo>
                </a:path>
              </a:pathLst>
            </a:custGeom>
            <a:noFill/>
            <a:ln w="127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3" name="Google Shape;483;p76"/>
            <p:cNvSpPr/>
            <p:nvPr/>
          </p:nvSpPr>
          <p:spPr>
            <a:xfrm>
              <a:off x="2077900" y="4417159"/>
              <a:ext cx="65597" cy="65597"/>
            </a:xfrm>
            <a:custGeom>
              <a:avLst/>
              <a:gdLst/>
              <a:ahLst/>
              <a:cxnLst/>
              <a:rect l="l" t="t" r="r" b="b"/>
              <a:pathLst>
                <a:path w="65597" h="65597" extrusionOk="0">
                  <a:moveTo>
                    <a:pt x="65598" y="32799"/>
                  </a:moveTo>
                  <a:cubicBezTo>
                    <a:pt x="65598" y="50915"/>
                    <a:pt x="50915" y="65598"/>
                    <a:pt x="32799" y="65598"/>
                  </a:cubicBezTo>
                  <a:cubicBezTo>
                    <a:pt x="14683" y="65598"/>
                    <a:pt x="0" y="50915"/>
                    <a:pt x="0" y="32799"/>
                  </a:cubicBezTo>
                  <a:cubicBezTo>
                    <a:pt x="0" y="14682"/>
                    <a:pt x="14683" y="0"/>
                    <a:pt x="32799" y="0"/>
                  </a:cubicBezTo>
                  <a:cubicBezTo>
                    <a:pt x="50915" y="0"/>
                    <a:pt x="65598" y="14682"/>
                    <a:pt x="65598" y="32799"/>
                  </a:cubicBezTo>
                  <a:close/>
                </a:path>
              </a:pathLst>
            </a:custGeom>
            <a:noFill/>
            <a:ln w="127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484" name="Google Shape;484;p76"/>
          <p:cNvGrpSpPr/>
          <p:nvPr/>
        </p:nvGrpSpPr>
        <p:grpSpPr>
          <a:xfrm>
            <a:off x="-90637" y="858525"/>
            <a:ext cx="977104" cy="2003593"/>
            <a:chOff x="-90637" y="858525"/>
            <a:chExt cx="977104" cy="2003593"/>
          </a:xfrm>
        </p:grpSpPr>
        <p:cxnSp>
          <p:nvCxnSpPr>
            <p:cNvPr id="485" name="Google Shape;485;p76"/>
            <p:cNvCxnSpPr>
              <a:stCxn id="486" idx="4"/>
              <a:endCxn id="487" idx="0"/>
            </p:cNvCxnSpPr>
            <p:nvPr/>
          </p:nvCxnSpPr>
          <p:spPr>
            <a:xfrm>
              <a:off x="339113" y="2329523"/>
              <a:ext cx="0" cy="287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486" name="Google Shape;486;p76"/>
            <p:cNvSpPr/>
            <p:nvPr/>
          </p:nvSpPr>
          <p:spPr>
            <a:xfrm>
              <a:off x="-90637" y="1470023"/>
              <a:ext cx="859500" cy="85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8" name="Google Shape;488;p76"/>
            <p:cNvSpPr/>
            <p:nvPr/>
          </p:nvSpPr>
          <p:spPr>
            <a:xfrm>
              <a:off x="641067" y="858525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87" name="Google Shape;487;p76"/>
            <p:cNvSpPr/>
            <p:nvPr/>
          </p:nvSpPr>
          <p:spPr>
            <a:xfrm>
              <a:off x="216507" y="2616718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489" name="Google Shape;489;p76"/>
            <p:cNvCxnSpPr>
              <a:stCxn id="488" idx="3"/>
              <a:endCxn id="486" idx="0"/>
            </p:cNvCxnSpPr>
            <p:nvPr/>
          </p:nvCxnSpPr>
          <p:spPr>
            <a:xfrm flipH="1">
              <a:off x="339205" y="1067987"/>
              <a:ext cx="337800" cy="402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490" name="Google Shape;490;p76"/>
            <p:cNvGrpSpPr/>
            <p:nvPr/>
          </p:nvGrpSpPr>
          <p:grpSpPr>
            <a:xfrm>
              <a:off x="162816" y="1640815"/>
              <a:ext cx="352599" cy="517833"/>
              <a:chOff x="5080574" y="1743424"/>
              <a:chExt cx="385186" cy="565690"/>
            </a:xfrm>
          </p:grpSpPr>
          <p:sp>
            <p:nvSpPr>
              <p:cNvPr id="491" name="Google Shape;491;p76"/>
              <p:cNvSpPr/>
              <p:nvPr/>
            </p:nvSpPr>
            <p:spPr>
              <a:xfrm>
                <a:off x="5212647" y="2042559"/>
                <a:ext cx="131926" cy="231564"/>
              </a:xfrm>
              <a:custGeom>
                <a:avLst/>
                <a:gdLst/>
                <a:ahLst/>
                <a:cxnLst/>
                <a:rect l="l" t="t" r="r" b="b"/>
                <a:pathLst>
                  <a:path w="131926" h="231564" extrusionOk="0">
                    <a:moveTo>
                      <a:pt x="65963" y="231565"/>
                    </a:moveTo>
                    <a:lnTo>
                      <a:pt x="65963" y="231565"/>
                    </a:lnTo>
                    <a:cubicBezTo>
                      <a:pt x="29658" y="231565"/>
                      <a:pt x="0" y="201834"/>
                      <a:pt x="0" y="165602"/>
                    </a:cubicBezTo>
                    <a:lnTo>
                      <a:pt x="0" y="65963"/>
                    </a:lnTo>
                    <a:cubicBezTo>
                      <a:pt x="0" y="29658"/>
                      <a:pt x="29731" y="0"/>
                      <a:pt x="65963" y="0"/>
                    </a:cubicBezTo>
                    <a:lnTo>
                      <a:pt x="65963" y="0"/>
                    </a:lnTo>
                    <a:cubicBezTo>
                      <a:pt x="102268" y="0"/>
                      <a:pt x="131926" y="29731"/>
                      <a:pt x="131926" y="65963"/>
                    </a:cubicBezTo>
                    <a:lnTo>
                      <a:pt x="131926" y="165602"/>
                    </a:lnTo>
                    <a:cubicBezTo>
                      <a:pt x="131926" y="201907"/>
                      <a:pt x="102195" y="231565"/>
                      <a:pt x="65963" y="2315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92" name="Google Shape;492;p76"/>
              <p:cNvSpPr/>
              <p:nvPr/>
            </p:nvSpPr>
            <p:spPr>
              <a:xfrm>
                <a:off x="5263781" y="2252575"/>
                <a:ext cx="26881" cy="56539"/>
              </a:xfrm>
              <a:custGeom>
                <a:avLst/>
                <a:gdLst/>
                <a:ahLst/>
                <a:cxnLst/>
                <a:rect l="l" t="t" r="r" b="b"/>
                <a:pathLst>
                  <a:path w="26881" h="56539" extrusionOk="0">
                    <a:moveTo>
                      <a:pt x="13441" y="56540"/>
                    </a:moveTo>
                    <a:lnTo>
                      <a:pt x="13441" y="56540"/>
                    </a:lnTo>
                    <a:cubicBezTo>
                      <a:pt x="6063" y="56540"/>
                      <a:pt x="0" y="50477"/>
                      <a:pt x="0" y="43099"/>
                    </a:cubicBezTo>
                    <a:lnTo>
                      <a:pt x="0" y="13441"/>
                    </a:lnTo>
                    <a:cubicBezTo>
                      <a:pt x="0" y="6063"/>
                      <a:pt x="6063" y="0"/>
                      <a:pt x="13441" y="0"/>
                    </a:cubicBezTo>
                    <a:lnTo>
                      <a:pt x="13441" y="0"/>
                    </a:lnTo>
                    <a:cubicBezTo>
                      <a:pt x="20819" y="0"/>
                      <a:pt x="26882" y="6063"/>
                      <a:pt x="26882" y="13441"/>
                    </a:cubicBezTo>
                    <a:lnTo>
                      <a:pt x="26882" y="43099"/>
                    </a:lnTo>
                    <a:cubicBezTo>
                      <a:pt x="26882" y="50477"/>
                      <a:pt x="20819" y="56540"/>
                      <a:pt x="13441" y="565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93" name="Google Shape;493;p76"/>
              <p:cNvSpPr/>
              <p:nvPr/>
            </p:nvSpPr>
            <p:spPr>
              <a:xfrm>
                <a:off x="5080574" y="1743424"/>
                <a:ext cx="385186" cy="385186"/>
              </a:xfrm>
              <a:custGeom>
                <a:avLst/>
                <a:gdLst/>
                <a:ahLst/>
                <a:cxnLst/>
                <a:rect l="l" t="t" r="r" b="b"/>
                <a:pathLst>
                  <a:path w="385186" h="385186" extrusionOk="0">
                    <a:moveTo>
                      <a:pt x="192557" y="0"/>
                    </a:moveTo>
                    <a:cubicBezTo>
                      <a:pt x="298943" y="0"/>
                      <a:pt x="385187" y="86243"/>
                      <a:pt x="385187" y="192630"/>
                    </a:cubicBezTo>
                    <a:lnTo>
                      <a:pt x="385187" y="192557"/>
                    </a:lnTo>
                    <a:cubicBezTo>
                      <a:pt x="385187" y="298943"/>
                      <a:pt x="298943" y="385187"/>
                      <a:pt x="192557" y="385187"/>
                    </a:cubicBezTo>
                    <a:lnTo>
                      <a:pt x="192630" y="385187"/>
                    </a:lnTo>
                    <a:cubicBezTo>
                      <a:pt x="86243" y="385187"/>
                      <a:pt x="0" y="298943"/>
                      <a:pt x="0" y="192557"/>
                    </a:cubicBezTo>
                    <a:lnTo>
                      <a:pt x="0" y="192630"/>
                    </a:lnTo>
                    <a:cubicBezTo>
                      <a:pt x="0" y="86243"/>
                      <a:pt x="86243" y="0"/>
                      <a:pt x="1926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94" name="Google Shape;494;p76"/>
              <p:cNvSpPr/>
              <p:nvPr/>
            </p:nvSpPr>
            <p:spPr>
              <a:xfrm>
                <a:off x="5242231" y="1956215"/>
                <a:ext cx="24252" cy="247854"/>
              </a:xfrm>
              <a:custGeom>
                <a:avLst/>
                <a:gdLst/>
                <a:ahLst/>
                <a:cxnLst/>
                <a:rect l="l" t="t" r="r" b="b"/>
                <a:pathLst>
                  <a:path w="24252" h="247854" extrusionOk="0">
                    <a:moveTo>
                      <a:pt x="12126" y="247855"/>
                    </a:moveTo>
                    <a:lnTo>
                      <a:pt x="12126" y="247855"/>
                    </a:lnTo>
                    <a:cubicBezTo>
                      <a:pt x="5479" y="247855"/>
                      <a:pt x="0" y="242376"/>
                      <a:pt x="0" y="235729"/>
                    </a:cubicBezTo>
                    <a:lnTo>
                      <a:pt x="0" y="12126"/>
                    </a:lnTo>
                    <a:cubicBezTo>
                      <a:pt x="0" y="5479"/>
                      <a:pt x="5479" y="0"/>
                      <a:pt x="12126" y="0"/>
                    </a:cubicBezTo>
                    <a:lnTo>
                      <a:pt x="12126" y="0"/>
                    </a:lnTo>
                    <a:cubicBezTo>
                      <a:pt x="18774" y="0"/>
                      <a:pt x="24252" y="5479"/>
                      <a:pt x="24252" y="12126"/>
                    </a:cubicBezTo>
                    <a:lnTo>
                      <a:pt x="24252" y="235729"/>
                    </a:lnTo>
                    <a:cubicBezTo>
                      <a:pt x="24252" y="242376"/>
                      <a:pt x="18774" y="247855"/>
                      <a:pt x="12126" y="247855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95" name="Google Shape;495;p76"/>
              <p:cNvSpPr/>
              <p:nvPr/>
            </p:nvSpPr>
            <p:spPr>
              <a:xfrm>
                <a:off x="5282628" y="1956215"/>
                <a:ext cx="24251" cy="247854"/>
              </a:xfrm>
              <a:custGeom>
                <a:avLst/>
                <a:gdLst/>
                <a:ahLst/>
                <a:cxnLst/>
                <a:rect l="l" t="t" r="r" b="b"/>
                <a:pathLst>
                  <a:path w="24251" h="247854" extrusionOk="0">
                    <a:moveTo>
                      <a:pt x="12126" y="247855"/>
                    </a:moveTo>
                    <a:lnTo>
                      <a:pt x="12126" y="247855"/>
                    </a:lnTo>
                    <a:cubicBezTo>
                      <a:pt x="5479" y="247855"/>
                      <a:pt x="0" y="242376"/>
                      <a:pt x="0" y="235729"/>
                    </a:cubicBezTo>
                    <a:lnTo>
                      <a:pt x="0" y="12126"/>
                    </a:lnTo>
                    <a:cubicBezTo>
                      <a:pt x="0" y="5479"/>
                      <a:pt x="5479" y="0"/>
                      <a:pt x="12126" y="0"/>
                    </a:cubicBezTo>
                    <a:lnTo>
                      <a:pt x="12126" y="0"/>
                    </a:lnTo>
                    <a:cubicBezTo>
                      <a:pt x="18773" y="0"/>
                      <a:pt x="24252" y="5479"/>
                      <a:pt x="24252" y="12126"/>
                    </a:cubicBezTo>
                    <a:lnTo>
                      <a:pt x="24252" y="235729"/>
                    </a:lnTo>
                    <a:cubicBezTo>
                      <a:pt x="24252" y="242376"/>
                      <a:pt x="18773" y="247855"/>
                      <a:pt x="12126" y="247855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496" name="Google Shape;496;p76"/>
              <p:cNvSpPr/>
              <p:nvPr/>
            </p:nvSpPr>
            <p:spPr>
              <a:xfrm>
                <a:off x="5212501" y="2169080"/>
                <a:ext cx="131999" cy="105044"/>
              </a:xfrm>
              <a:custGeom>
                <a:avLst/>
                <a:gdLst/>
                <a:ahLst/>
                <a:cxnLst/>
                <a:rect l="l" t="t" r="r" b="b"/>
                <a:pathLst>
                  <a:path w="131999" h="105044" extrusionOk="0">
                    <a:moveTo>
                      <a:pt x="73" y="0"/>
                    </a:moveTo>
                    <a:lnTo>
                      <a:pt x="73" y="39081"/>
                    </a:lnTo>
                    <a:cubicBezTo>
                      <a:pt x="73" y="75386"/>
                      <a:pt x="29804" y="105044"/>
                      <a:pt x="66036" y="105044"/>
                    </a:cubicBezTo>
                    <a:cubicBezTo>
                      <a:pt x="102268" y="105044"/>
                      <a:pt x="131999" y="75313"/>
                      <a:pt x="131999" y="39081"/>
                    </a:cubicBezTo>
                    <a:lnTo>
                      <a:pt x="13199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497" name="Google Shape;497;p76"/>
          <p:cNvGrpSpPr/>
          <p:nvPr/>
        </p:nvGrpSpPr>
        <p:grpSpPr>
          <a:xfrm rot="761460" flipH="1">
            <a:off x="-393948" y="568733"/>
            <a:ext cx="1059167" cy="996603"/>
            <a:chOff x="7740213" y="1651529"/>
            <a:chExt cx="1059133" cy="996571"/>
          </a:xfrm>
        </p:grpSpPr>
        <p:sp>
          <p:nvSpPr>
            <p:cNvPr id="498" name="Google Shape;498;p76"/>
            <p:cNvSpPr/>
            <p:nvPr/>
          </p:nvSpPr>
          <p:spPr>
            <a:xfrm>
              <a:off x="8403275" y="1930429"/>
              <a:ext cx="225720" cy="158808"/>
            </a:xfrm>
            <a:custGeom>
              <a:avLst/>
              <a:gdLst/>
              <a:ahLst/>
              <a:cxnLst/>
              <a:rect l="l" t="t" r="r" b="b"/>
              <a:pathLst>
                <a:path w="225720" h="158808" extrusionOk="0">
                  <a:moveTo>
                    <a:pt x="0" y="158808"/>
                  </a:moveTo>
                  <a:cubicBezTo>
                    <a:pt x="0" y="158808"/>
                    <a:pt x="131926" y="116732"/>
                    <a:pt x="225721" y="0"/>
                  </a:cubicBezTo>
                </a:path>
              </a:pathLst>
            </a:custGeom>
            <a:noFill/>
            <a:ln w="13650" cap="rnd" cmpd="sng">
              <a:solidFill>
                <a:srgbClr val="2D1A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499" name="Google Shape;499;p76"/>
            <p:cNvSpPr/>
            <p:nvPr/>
          </p:nvSpPr>
          <p:spPr>
            <a:xfrm>
              <a:off x="8416028" y="1900740"/>
              <a:ext cx="69750" cy="69750"/>
            </a:xfrm>
            <a:custGeom>
              <a:avLst/>
              <a:gdLst/>
              <a:ahLst/>
              <a:cxnLst/>
              <a:rect l="l" t="t" r="r" b="b"/>
              <a:pathLst>
                <a:path w="69750" h="69750" extrusionOk="0">
                  <a:moveTo>
                    <a:pt x="31" y="33414"/>
                  </a:moveTo>
                  <a:cubicBezTo>
                    <a:pt x="835" y="14130"/>
                    <a:pt x="17125" y="-773"/>
                    <a:pt x="36337" y="31"/>
                  </a:cubicBezTo>
                  <a:cubicBezTo>
                    <a:pt x="55622" y="835"/>
                    <a:pt x="70523" y="17125"/>
                    <a:pt x="69720" y="36336"/>
                  </a:cubicBezTo>
                  <a:cubicBezTo>
                    <a:pt x="68916" y="55621"/>
                    <a:pt x="52626" y="70523"/>
                    <a:pt x="33414" y="69720"/>
                  </a:cubicBezTo>
                  <a:cubicBezTo>
                    <a:pt x="14129" y="68916"/>
                    <a:pt x="-772" y="52626"/>
                    <a:pt x="31" y="33414"/>
                  </a:cubicBezTo>
                  <a:close/>
                </a:path>
              </a:pathLst>
            </a:custGeom>
            <a:noFill/>
            <a:ln w="13650" cap="rnd" cmpd="sng">
              <a:solidFill>
                <a:srgbClr val="2D1A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0" name="Google Shape;500;p76"/>
            <p:cNvSpPr/>
            <p:nvPr/>
          </p:nvSpPr>
          <p:spPr>
            <a:xfrm>
              <a:off x="8041926" y="1685935"/>
              <a:ext cx="700661" cy="661696"/>
            </a:xfrm>
            <a:custGeom>
              <a:avLst/>
              <a:gdLst/>
              <a:ahLst/>
              <a:cxnLst/>
              <a:rect l="l" t="t" r="r" b="b"/>
              <a:pathLst>
                <a:path w="700661" h="661696" extrusionOk="0">
                  <a:moveTo>
                    <a:pt x="539224" y="79477"/>
                  </a:moveTo>
                  <a:cubicBezTo>
                    <a:pt x="510369" y="52668"/>
                    <a:pt x="481223" y="26225"/>
                    <a:pt x="451784" y="0"/>
                  </a:cubicBezTo>
                  <a:lnTo>
                    <a:pt x="34091" y="448082"/>
                  </a:lnTo>
                  <a:cubicBezTo>
                    <a:pt x="-8278" y="493445"/>
                    <a:pt x="-12076" y="564303"/>
                    <a:pt x="27882" y="614122"/>
                  </a:cubicBezTo>
                  <a:cubicBezTo>
                    <a:pt x="71784" y="668835"/>
                    <a:pt x="151700" y="677674"/>
                    <a:pt x="206413" y="633772"/>
                  </a:cubicBezTo>
                  <a:lnTo>
                    <a:pt x="700662" y="237482"/>
                  </a:lnTo>
                  <a:cubicBezTo>
                    <a:pt x="648432" y="183206"/>
                    <a:pt x="594375" y="130757"/>
                    <a:pt x="539224" y="79477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1" name="Google Shape;501;p76"/>
            <p:cNvSpPr/>
            <p:nvPr/>
          </p:nvSpPr>
          <p:spPr>
            <a:xfrm>
              <a:off x="8230222" y="1651529"/>
              <a:ext cx="569124" cy="504256"/>
            </a:xfrm>
            <a:custGeom>
              <a:avLst/>
              <a:gdLst/>
              <a:ahLst/>
              <a:cxnLst/>
              <a:rect l="l" t="t" r="r" b="b"/>
              <a:pathLst>
                <a:path w="569124" h="504256" extrusionOk="0">
                  <a:moveTo>
                    <a:pt x="291246" y="0"/>
                  </a:moveTo>
                  <a:lnTo>
                    <a:pt x="0" y="317032"/>
                  </a:lnTo>
                  <a:cubicBezTo>
                    <a:pt x="71807" y="382192"/>
                    <a:pt x="145806" y="444941"/>
                    <a:pt x="222580" y="504256"/>
                  </a:cubicBezTo>
                  <a:lnTo>
                    <a:pt x="569124" y="267067"/>
                  </a:lnTo>
                  <a:lnTo>
                    <a:pt x="29124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2" name="Google Shape;502;p76"/>
            <p:cNvSpPr/>
            <p:nvPr/>
          </p:nvSpPr>
          <p:spPr>
            <a:xfrm>
              <a:off x="7740213" y="2145412"/>
              <a:ext cx="505714" cy="453728"/>
            </a:xfrm>
            <a:custGeom>
              <a:avLst/>
              <a:gdLst/>
              <a:ahLst/>
              <a:cxnLst/>
              <a:rect l="l" t="t" r="r" b="b"/>
              <a:pathLst>
                <a:path w="505714" h="453728" extrusionOk="0">
                  <a:moveTo>
                    <a:pt x="352166" y="0"/>
                  </a:moveTo>
                  <a:cubicBezTo>
                    <a:pt x="346468" y="0"/>
                    <a:pt x="162020" y="61069"/>
                    <a:pt x="81958" y="87659"/>
                  </a:cubicBezTo>
                  <a:cubicBezTo>
                    <a:pt x="59386" y="95183"/>
                    <a:pt x="42658" y="114321"/>
                    <a:pt x="38129" y="137697"/>
                  </a:cubicBezTo>
                  <a:lnTo>
                    <a:pt x="1239" y="330619"/>
                  </a:lnTo>
                  <a:cubicBezTo>
                    <a:pt x="-4386" y="359985"/>
                    <a:pt x="9494" y="389716"/>
                    <a:pt x="35645" y="404179"/>
                  </a:cubicBezTo>
                  <a:lnTo>
                    <a:pt x="35645" y="404179"/>
                  </a:lnTo>
                  <a:lnTo>
                    <a:pt x="30970" y="418278"/>
                  </a:lnTo>
                  <a:cubicBezTo>
                    <a:pt x="27245" y="430404"/>
                    <a:pt x="29655" y="438951"/>
                    <a:pt x="35645" y="445233"/>
                  </a:cubicBezTo>
                  <a:cubicBezTo>
                    <a:pt x="46164" y="456263"/>
                    <a:pt x="63842" y="456263"/>
                    <a:pt x="75895" y="446913"/>
                  </a:cubicBezTo>
                  <a:lnTo>
                    <a:pt x="80790" y="443114"/>
                  </a:lnTo>
                  <a:lnTo>
                    <a:pt x="206799" y="258082"/>
                  </a:lnTo>
                  <a:lnTo>
                    <a:pt x="359617" y="282407"/>
                  </a:lnTo>
                  <a:lnTo>
                    <a:pt x="505715" y="170423"/>
                  </a:lnTo>
                  <a:lnTo>
                    <a:pt x="352312" y="0"/>
                  </a:ln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3" name="Google Shape;503;p76"/>
            <p:cNvSpPr/>
            <p:nvPr/>
          </p:nvSpPr>
          <p:spPr>
            <a:xfrm>
              <a:off x="7915890" y="2227149"/>
              <a:ext cx="313135" cy="281925"/>
            </a:xfrm>
            <a:custGeom>
              <a:avLst/>
              <a:gdLst/>
              <a:ahLst/>
              <a:cxnLst/>
              <a:rect l="l" t="t" r="r" b="b"/>
              <a:pathLst>
                <a:path w="313135" h="281925" extrusionOk="0">
                  <a:moveTo>
                    <a:pt x="300818" y="16148"/>
                  </a:moveTo>
                  <a:cubicBezTo>
                    <a:pt x="300818" y="16148"/>
                    <a:pt x="301403" y="16805"/>
                    <a:pt x="301622" y="17171"/>
                  </a:cubicBezTo>
                  <a:cubicBezTo>
                    <a:pt x="302791" y="18924"/>
                    <a:pt x="303156" y="21042"/>
                    <a:pt x="303521" y="23088"/>
                  </a:cubicBezTo>
                  <a:cubicBezTo>
                    <a:pt x="310095" y="60416"/>
                    <a:pt x="316231" y="98547"/>
                    <a:pt x="311410" y="136167"/>
                  </a:cubicBezTo>
                  <a:cubicBezTo>
                    <a:pt x="306589" y="173788"/>
                    <a:pt x="289422" y="211481"/>
                    <a:pt x="258012" y="232738"/>
                  </a:cubicBezTo>
                  <a:cubicBezTo>
                    <a:pt x="234636" y="248590"/>
                    <a:pt x="205928" y="253849"/>
                    <a:pt x="178169" y="258816"/>
                  </a:cubicBezTo>
                  <a:cubicBezTo>
                    <a:pt x="142740" y="265172"/>
                    <a:pt x="107239" y="271454"/>
                    <a:pt x="71810" y="277809"/>
                  </a:cubicBezTo>
                  <a:cubicBezTo>
                    <a:pt x="57565" y="280366"/>
                    <a:pt x="43175" y="282923"/>
                    <a:pt x="28784" y="281535"/>
                  </a:cubicBezTo>
                  <a:cubicBezTo>
                    <a:pt x="19142" y="280658"/>
                    <a:pt x="8769" y="277444"/>
                    <a:pt x="3436" y="269335"/>
                  </a:cubicBezTo>
                  <a:cubicBezTo>
                    <a:pt x="-3723" y="258597"/>
                    <a:pt x="1098" y="243184"/>
                    <a:pt x="10595" y="234491"/>
                  </a:cubicBezTo>
                  <a:cubicBezTo>
                    <a:pt x="20164" y="225798"/>
                    <a:pt x="33094" y="222073"/>
                    <a:pt x="45585" y="218713"/>
                  </a:cubicBezTo>
                  <a:cubicBezTo>
                    <a:pt x="84447" y="208120"/>
                    <a:pt x="120680" y="192926"/>
                    <a:pt x="159469" y="182334"/>
                  </a:cubicBezTo>
                  <a:cubicBezTo>
                    <a:pt x="152018" y="183868"/>
                    <a:pt x="137846" y="177075"/>
                    <a:pt x="133755" y="170646"/>
                  </a:cubicBezTo>
                  <a:cubicBezTo>
                    <a:pt x="90803" y="103295"/>
                    <a:pt x="165824" y="24622"/>
                    <a:pt x="231495" y="4533"/>
                  </a:cubicBezTo>
                  <a:cubicBezTo>
                    <a:pt x="234709" y="3584"/>
                    <a:pt x="237923" y="2707"/>
                    <a:pt x="241210" y="2050"/>
                  </a:cubicBezTo>
                  <a:cubicBezTo>
                    <a:pt x="244863" y="1319"/>
                    <a:pt x="248515" y="735"/>
                    <a:pt x="252240" y="369"/>
                  </a:cubicBezTo>
                  <a:cubicBezTo>
                    <a:pt x="253336" y="297"/>
                    <a:pt x="254505" y="150"/>
                    <a:pt x="255601" y="77"/>
                  </a:cubicBezTo>
                  <a:cubicBezTo>
                    <a:pt x="269699" y="-799"/>
                    <a:pt x="283067" y="5921"/>
                    <a:pt x="295631" y="12496"/>
                  </a:cubicBezTo>
                  <a:cubicBezTo>
                    <a:pt x="297531" y="13445"/>
                    <a:pt x="299430" y="14541"/>
                    <a:pt x="300891" y="16075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4" name="Google Shape;504;p76"/>
            <p:cNvSpPr/>
            <p:nvPr/>
          </p:nvSpPr>
          <p:spPr>
            <a:xfrm>
              <a:off x="7794792" y="2209841"/>
              <a:ext cx="347479" cy="402411"/>
            </a:xfrm>
            <a:custGeom>
              <a:avLst/>
              <a:gdLst/>
              <a:ahLst/>
              <a:cxnLst/>
              <a:rect l="l" t="t" r="r" b="b"/>
              <a:pathLst>
                <a:path w="347479" h="402411" extrusionOk="0">
                  <a:moveTo>
                    <a:pt x="312489" y="0"/>
                  </a:moveTo>
                  <a:lnTo>
                    <a:pt x="28475" y="331277"/>
                  </a:lnTo>
                  <a:cubicBezTo>
                    <a:pt x="16349" y="345521"/>
                    <a:pt x="7510" y="360350"/>
                    <a:pt x="3127" y="372768"/>
                  </a:cubicBezTo>
                  <a:cubicBezTo>
                    <a:pt x="1374" y="377809"/>
                    <a:pt x="279" y="382411"/>
                    <a:pt x="59" y="386429"/>
                  </a:cubicBezTo>
                  <a:cubicBezTo>
                    <a:pt x="-306" y="392345"/>
                    <a:pt x="1009" y="397021"/>
                    <a:pt x="4296" y="399796"/>
                  </a:cubicBezTo>
                  <a:cubicBezTo>
                    <a:pt x="6780" y="401842"/>
                    <a:pt x="10140" y="402645"/>
                    <a:pt x="14158" y="402353"/>
                  </a:cubicBezTo>
                  <a:cubicBezTo>
                    <a:pt x="28037" y="401257"/>
                    <a:pt x="49513" y="386867"/>
                    <a:pt x="68360" y="364806"/>
                  </a:cubicBezTo>
                  <a:lnTo>
                    <a:pt x="347480" y="38424"/>
                  </a:lnTo>
                  <a:lnTo>
                    <a:pt x="312489" y="7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5" name="Google Shape;505;p76"/>
            <p:cNvSpPr/>
            <p:nvPr/>
          </p:nvSpPr>
          <p:spPr>
            <a:xfrm>
              <a:off x="7794792" y="2227592"/>
              <a:ext cx="332285" cy="384514"/>
            </a:xfrm>
            <a:custGeom>
              <a:avLst/>
              <a:gdLst/>
              <a:ahLst/>
              <a:cxnLst/>
              <a:rect l="l" t="t" r="r" b="b"/>
              <a:pathLst>
                <a:path w="332285" h="384514" extrusionOk="0">
                  <a:moveTo>
                    <a:pt x="314534" y="0"/>
                  </a:moveTo>
                  <a:lnTo>
                    <a:pt x="59" y="368532"/>
                  </a:lnTo>
                  <a:cubicBezTo>
                    <a:pt x="-306" y="374449"/>
                    <a:pt x="1009" y="379124"/>
                    <a:pt x="4296" y="381900"/>
                  </a:cubicBezTo>
                  <a:cubicBezTo>
                    <a:pt x="6780" y="383945"/>
                    <a:pt x="10140" y="384749"/>
                    <a:pt x="14158" y="384456"/>
                  </a:cubicBezTo>
                  <a:lnTo>
                    <a:pt x="332285" y="11688"/>
                  </a:lnTo>
                  <a:lnTo>
                    <a:pt x="3145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6" name="Google Shape;506;p76"/>
            <p:cNvSpPr/>
            <p:nvPr/>
          </p:nvSpPr>
          <p:spPr>
            <a:xfrm>
              <a:off x="7765485" y="2569022"/>
              <a:ext cx="73048" cy="79078"/>
            </a:xfrm>
            <a:custGeom>
              <a:avLst/>
              <a:gdLst/>
              <a:ahLst/>
              <a:cxnLst/>
              <a:rect l="l" t="t" r="r" b="b"/>
              <a:pathLst>
                <a:path w="73048" h="79078" extrusionOk="0">
                  <a:moveTo>
                    <a:pt x="0" y="78966"/>
                  </a:moveTo>
                  <a:lnTo>
                    <a:pt x="73049" y="29293"/>
                  </a:lnTo>
                  <a:lnTo>
                    <a:pt x="38205" y="0"/>
                  </a:lnTo>
                  <a:cubicBezTo>
                    <a:pt x="38205" y="0"/>
                    <a:pt x="-1169" y="82545"/>
                    <a:pt x="73" y="78966"/>
                  </a:cubicBezTo>
                  <a:close/>
                </a:path>
              </a:pathLst>
            </a:custGeom>
            <a:solidFill>
              <a:srgbClr val="F6C8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7" name="Google Shape;507;p76"/>
            <p:cNvSpPr/>
            <p:nvPr/>
          </p:nvSpPr>
          <p:spPr>
            <a:xfrm>
              <a:off x="7765559" y="2617819"/>
              <a:ext cx="27904" cy="30096"/>
            </a:xfrm>
            <a:custGeom>
              <a:avLst/>
              <a:gdLst/>
              <a:ahLst/>
              <a:cxnLst/>
              <a:rect l="l" t="t" r="r" b="b"/>
              <a:pathLst>
                <a:path w="27904" h="30096" extrusionOk="0">
                  <a:moveTo>
                    <a:pt x="14683" y="0"/>
                  </a:moveTo>
                  <a:cubicBezTo>
                    <a:pt x="7378" y="15194"/>
                    <a:pt x="950" y="28489"/>
                    <a:pt x="0" y="30096"/>
                  </a:cubicBezTo>
                  <a:lnTo>
                    <a:pt x="27905" y="11103"/>
                  </a:lnTo>
                  <a:lnTo>
                    <a:pt x="146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8" name="Google Shape;508;p76"/>
            <p:cNvSpPr/>
            <p:nvPr/>
          </p:nvSpPr>
          <p:spPr>
            <a:xfrm>
              <a:off x="8108961" y="2183049"/>
              <a:ext cx="58378" cy="58130"/>
            </a:xfrm>
            <a:custGeom>
              <a:avLst/>
              <a:gdLst/>
              <a:ahLst/>
              <a:cxnLst/>
              <a:rect l="l" t="t" r="r" b="b"/>
              <a:pathLst>
                <a:path w="58378" h="58130" extrusionOk="0">
                  <a:moveTo>
                    <a:pt x="39739" y="58130"/>
                  </a:moveTo>
                  <a:lnTo>
                    <a:pt x="49746" y="46443"/>
                  </a:lnTo>
                  <a:cubicBezTo>
                    <a:pt x="58439" y="36143"/>
                    <a:pt x="60630" y="22702"/>
                    <a:pt x="56028" y="12840"/>
                  </a:cubicBezTo>
                  <a:cubicBezTo>
                    <a:pt x="54714" y="9991"/>
                    <a:pt x="52814" y="7435"/>
                    <a:pt x="50331" y="5316"/>
                  </a:cubicBezTo>
                  <a:cubicBezTo>
                    <a:pt x="47043" y="2540"/>
                    <a:pt x="43172" y="860"/>
                    <a:pt x="39008" y="276"/>
                  </a:cubicBezTo>
                  <a:cubicBezTo>
                    <a:pt x="29220" y="-1185"/>
                    <a:pt x="17897" y="3198"/>
                    <a:pt x="10008" y="12548"/>
                  </a:cubicBezTo>
                  <a:lnTo>
                    <a:pt x="0" y="24236"/>
                  </a:lnTo>
                  <a:lnTo>
                    <a:pt x="39739" y="581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09" name="Google Shape;509;p76"/>
            <p:cNvSpPr/>
            <p:nvPr/>
          </p:nvSpPr>
          <p:spPr>
            <a:xfrm>
              <a:off x="8109035" y="2183049"/>
              <a:ext cx="45728" cy="37530"/>
            </a:xfrm>
            <a:custGeom>
              <a:avLst/>
              <a:gdLst/>
              <a:ahLst/>
              <a:cxnLst/>
              <a:rect l="l" t="t" r="r" b="b"/>
              <a:pathLst>
                <a:path w="45728" h="37530" extrusionOk="0">
                  <a:moveTo>
                    <a:pt x="45729" y="2321"/>
                  </a:moveTo>
                  <a:cubicBezTo>
                    <a:pt x="43610" y="1298"/>
                    <a:pt x="41345" y="568"/>
                    <a:pt x="39008" y="276"/>
                  </a:cubicBezTo>
                  <a:cubicBezTo>
                    <a:pt x="29220" y="-1185"/>
                    <a:pt x="17897" y="3198"/>
                    <a:pt x="10008" y="12548"/>
                  </a:cubicBezTo>
                  <a:lnTo>
                    <a:pt x="0" y="24236"/>
                  </a:lnTo>
                  <a:lnTo>
                    <a:pt x="15559" y="37531"/>
                  </a:lnTo>
                  <a:lnTo>
                    <a:pt x="45729" y="23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0" name="Google Shape;510;p76"/>
            <p:cNvSpPr/>
            <p:nvPr/>
          </p:nvSpPr>
          <p:spPr>
            <a:xfrm>
              <a:off x="8070064" y="2227523"/>
              <a:ext cx="60920" cy="57115"/>
            </a:xfrm>
            <a:custGeom>
              <a:avLst/>
              <a:gdLst/>
              <a:ahLst/>
              <a:cxnLst/>
              <a:rect l="l" t="t" r="r" b="b"/>
              <a:pathLst>
                <a:path w="60920" h="57115" extrusionOk="0">
                  <a:moveTo>
                    <a:pt x="20416" y="726"/>
                  </a:moveTo>
                  <a:lnTo>
                    <a:pt x="59789" y="33744"/>
                  </a:lnTo>
                  <a:cubicBezTo>
                    <a:pt x="62419" y="35936"/>
                    <a:pt x="60301" y="42803"/>
                    <a:pt x="55114" y="48939"/>
                  </a:cubicBezTo>
                  <a:lnTo>
                    <a:pt x="54822" y="49304"/>
                  </a:lnTo>
                  <a:cubicBezTo>
                    <a:pt x="49563" y="55440"/>
                    <a:pt x="43134" y="58654"/>
                    <a:pt x="40504" y="56390"/>
                  </a:cubicBezTo>
                  <a:lnTo>
                    <a:pt x="1131" y="23372"/>
                  </a:lnTo>
                  <a:cubicBezTo>
                    <a:pt x="-1499" y="21180"/>
                    <a:pt x="620" y="14314"/>
                    <a:pt x="5806" y="8177"/>
                  </a:cubicBezTo>
                  <a:lnTo>
                    <a:pt x="6098" y="7812"/>
                  </a:lnTo>
                  <a:cubicBezTo>
                    <a:pt x="11358" y="1676"/>
                    <a:pt x="17786" y="-1538"/>
                    <a:pt x="20416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1" name="Google Shape;511;p76"/>
            <p:cNvSpPr/>
            <p:nvPr/>
          </p:nvSpPr>
          <p:spPr>
            <a:xfrm>
              <a:off x="8088683" y="2206219"/>
              <a:ext cx="61229" cy="57428"/>
            </a:xfrm>
            <a:custGeom>
              <a:avLst/>
              <a:gdLst/>
              <a:ahLst/>
              <a:cxnLst/>
              <a:rect l="l" t="t" r="r" b="b"/>
              <a:pathLst>
                <a:path w="61229" h="57428" extrusionOk="0">
                  <a:moveTo>
                    <a:pt x="20351" y="627"/>
                  </a:moveTo>
                  <a:lnTo>
                    <a:pt x="60236" y="34156"/>
                  </a:lnTo>
                  <a:cubicBezTo>
                    <a:pt x="62720" y="36202"/>
                    <a:pt x="60382" y="42995"/>
                    <a:pt x="55050" y="49278"/>
                  </a:cubicBezTo>
                  <a:lnTo>
                    <a:pt x="55050" y="49278"/>
                  </a:lnTo>
                  <a:cubicBezTo>
                    <a:pt x="49717" y="55487"/>
                    <a:pt x="43361" y="58920"/>
                    <a:pt x="40878" y="56802"/>
                  </a:cubicBezTo>
                  <a:lnTo>
                    <a:pt x="993" y="23272"/>
                  </a:lnTo>
                  <a:cubicBezTo>
                    <a:pt x="-1490" y="21227"/>
                    <a:pt x="847" y="14433"/>
                    <a:pt x="6180" y="8151"/>
                  </a:cubicBezTo>
                  <a:lnTo>
                    <a:pt x="6180" y="8151"/>
                  </a:lnTo>
                  <a:cubicBezTo>
                    <a:pt x="11512" y="1942"/>
                    <a:pt x="17867" y="-1491"/>
                    <a:pt x="20351" y="6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2" name="Google Shape;512;p76"/>
            <p:cNvSpPr/>
            <p:nvPr/>
          </p:nvSpPr>
          <p:spPr>
            <a:xfrm>
              <a:off x="7911216" y="2414889"/>
              <a:ext cx="192924" cy="98577"/>
            </a:xfrm>
            <a:custGeom>
              <a:avLst/>
              <a:gdLst/>
              <a:ahLst/>
              <a:cxnLst/>
              <a:rect l="l" t="t" r="r" b="b"/>
              <a:pathLst>
                <a:path w="192924" h="98577" extrusionOk="0">
                  <a:moveTo>
                    <a:pt x="175393" y="23303"/>
                  </a:moveTo>
                  <a:cubicBezTo>
                    <a:pt x="171521" y="15340"/>
                    <a:pt x="167138" y="7597"/>
                    <a:pt x="162536" y="0"/>
                  </a:cubicBezTo>
                  <a:lnTo>
                    <a:pt x="45585" y="34114"/>
                  </a:lnTo>
                  <a:cubicBezTo>
                    <a:pt x="33897" y="37547"/>
                    <a:pt x="21771" y="41127"/>
                    <a:pt x="12421" y="48943"/>
                  </a:cubicBezTo>
                  <a:cubicBezTo>
                    <a:pt x="3070" y="56759"/>
                    <a:pt x="-2919" y="70054"/>
                    <a:pt x="1463" y="81450"/>
                  </a:cubicBezTo>
                  <a:cubicBezTo>
                    <a:pt x="8841" y="100808"/>
                    <a:pt x="36015" y="100369"/>
                    <a:pt x="56396" y="96351"/>
                  </a:cubicBezTo>
                  <a:lnTo>
                    <a:pt x="183063" y="71442"/>
                  </a:lnTo>
                  <a:cubicBezTo>
                    <a:pt x="186350" y="70784"/>
                    <a:pt x="189637" y="70127"/>
                    <a:pt x="192925" y="69470"/>
                  </a:cubicBezTo>
                  <a:cubicBezTo>
                    <a:pt x="188249" y="53545"/>
                    <a:pt x="182624" y="38059"/>
                    <a:pt x="175466" y="23303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3" name="Google Shape;513;p76"/>
            <p:cNvSpPr/>
            <p:nvPr/>
          </p:nvSpPr>
          <p:spPr>
            <a:xfrm>
              <a:off x="7782871" y="2258053"/>
              <a:ext cx="88462" cy="280799"/>
            </a:xfrm>
            <a:custGeom>
              <a:avLst/>
              <a:gdLst/>
              <a:ahLst/>
              <a:cxnLst/>
              <a:rect l="l" t="t" r="r" b="b"/>
              <a:pathLst>
                <a:path w="88462" h="280799" extrusionOk="0">
                  <a:moveTo>
                    <a:pt x="82253" y="0"/>
                  </a:moveTo>
                  <a:cubicBezTo>
                    <a:pt x="64721" y="23814"/>
                    <a:pt x="67497" y="60338"/>
                    <a:pt x="88462" y="81157"/>
                  </a:cubicBezTo>
                  <a:cubicBezTo>
                    <a:pt x="54275" y="145732"/>
                    <a:pt x="26590" y="212791"/>
                    <a:pt x="0" y="280800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4" name="Google Shape;514;p76"/>
            <p:cNvSpPr/>
            <p:nvPr/>
          </p:nvSpPr>
          <p:spPr>
            <a:xfrm>
              <a:off x="8213202" y="2246292"/>
              <a:ext cx="14291" cy="80499"/>
            </a:xfrm>
            <a:custGeom>
              <a:avLst/>
              <a:gdLst/>
              <a:ahLst/>
              <a:cxnLst/>
              <a:rect l="l" t="t" r="r" b="b"/>
              <a:pathLst>
                <a:path w="14291" h="80499" extrusionOk="0">
                  <a:moveTo>
                    <a:pt x="14244" y="80500"/>
                  </a:moveTo>
                  <a:cubicBezTo>
                    <a:pt x="14829" y="53106"/>
                    <a:pt x="10008" y="25567"/>
                    <a:pt x="0" y="0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8">
    <p:spTree>
      <p:nvGrpSpPr>
        <p:cNvPr id="1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7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17" name="Google Shape;517;p77"/>
          <p:cNvGrpSpPr/>
          <p:nvPr/>
        </p:nvGrpSpPr>
        <p:grpSpPr>
          <a:xfrm>
            <a:off x="6414018" y="4842014"/>
            <a:ext cx="417476" cy="246025"/>
            <a:chOff x="4202308" y="1284385"/>
            <a:chExt cx="333687" cy="196647"/>
          </a:xfrm>
        </p:grpSpPr>
        <p:sp>
          <p:nvSpPr>
            <p:cNvPr id="518" name="Google Shape;518;p77"/>
            <p:cNvSpPr/>
            <p:nvPr/>
          </p:nvSpPr>
          <p:spPr>
            <a:xfrm>
              <a:off x="4202308" y="1362912"/>
              <a:ext cx="118119" cy="118120"/>
            </a:xfrm>
            <a:custGeom>
              <a:avLst/>
              <a:gdLst/>
              <a:ahLst/>
              <a:cxnLst/>
              <a:rect l="l" t="t" r="r" b="b"/>
              <a:pathLst>
                <a:path w="118119" h="118120" extrusionOk="0">
                  <a:moveTo>
                    <a:pt x="59023" y="0"/>
                  </a:moveTo>
                  <a:lnTo>
                    <a:pt x="79915" y="38205"/>
                  </a:lnTo>
                  <a:lnTo>
                    <a:pt x="118120" y="59097"/>
                  </a:lnTo>
                  <a:lnTo>
                    <a:pt x="79915" y="79988"/>
                  </a:lnTo>
                  <a:lnTo>
                    <a:pt x="59023" y="118120"/>
                  </a:lnTo>
                  <a:lnTo>
                    <a:pt x="38132" y="79988"/>
                  </a:lnTo>
                  <a:lnTo>
                    <a:pt x="0" y="59097"/>
                  </a:lnTo>
                  <a:lnTo>
                    <a:pt x="38132" y="38205"/>
                  </a:lnTo>
                  <a:lnTo>
                    <a:pt x="59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19" name="Google Shape;519;p77"/>
            <p:cNvSpPr/>
            <p:nvPr/>
          </p:nvSpPr>
          <p:spPr>
            <a:xfrm>
              <a:off x="4480113" y="1284385"/>
              <a:ext cx="55882" cy="55882"/>
            </a:xfrm>
            <a:custGeom>
              <a:avLst/>
              <a:gdLst/>
              <a:ahLst/>
              <a:cxnLst/>
              <a:rect l="l" t="t" r="r" b="b"/>
              <a:pathLst>
                <a:path w="55882" h="55882" extrusionOk="0">
                  <a:moveTo>
                    <a:pt x="27978" y="0"/>
                  </a:moveTo>
                  <a:lnTo>
                    <a:pt x="37839" y="18043"/>
                  </a:lnTo>
                  <a:lnTo>
                    <a:pt x="55882" y="27978"/>
                  </a:lnTo>
                  <a:lnTo>
                    <a:pt x="37839" y="37839"/>
                  </a:lnTo>
                  <a:lnTo>
                    <a:pt x="27978" y="55882"/>
                  </a:lnTo>
                  <a:lnTo>
                    <a:pt x="18043" y="37839"/>
                  </a:lnTo>
                  <a:lnTo>
                    <a:pt x="0" y="27978"/>
                  </a:lnTo>
                  <a:lnTo>
                    <a:pt x="18043" y="18043"/>
                  </a:lnTo>
                  <a:lnTo>
                    <a:pt x="27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20" name="Google Shape;520;p77"/>
          <p:cNvGrpSpPr/>
          <p:nvPr/>
        </p:nvGrpSpPr>
        <p:grpSpPr>
          <a:xfrm>
            <a:off x="369408" y="4089018"/>
            <a:ext cx="200604" cy="454397"/>
            <a:chOff x="4951789" y="4493349"/>
            <a:chExt cx="160342" cy="363198"/>
          </a:xfrm>
        </p:grpSpPr>
        <p:sp>
          <p:nvSpPr>
            <p:cNvPr id="521" name="Google Shape;521;p77"/>
            <p:cNvSpPr/>
            <p:nvPr/>
          </p:nvSpPr>
          <p:spPr>
            <a:xfrm>
              <a:off x="4989555" y="4493349"/>
              <a:ext cx="122576" cy="122575"/>
            </a:xfrm>
            <a:custGeom>
              <a:avLst/>
              <a:gdLst/>
              <a:ahLst/>
              <a:cxnLst/>
              <a:rect l="l" t="t" r="r" b="b"/>
              <a:pathLst>
                <a:path w="122576" h="122575" extrusionOk="0">
                  <a:moveTo>
                    <a:pt x="61288" y="0"/>
                  </a:moveTo>
                  <a:lnTo>
                    <a:pt x="82984" y="39592"/>
                  </a:lnTo>
                  <a:lnTo>
                    <a:pt x="122576" y="61288"/>
                  </a:lnTo>
                  <a:lnTo>
                    <a:pt x="82984" y="82983"/>
                  </a:lnTo>
                  <a:lnTo>
                    <a:pt x="61288" y="122576"/>
                  </a:lnTo>
                  <a:lnTo>
                    <a:pt x="39593" y="82983"/>
                  </a:lnTo>
                  <a:lnTo>
                    <a:pt x="0" y="61288"/>
                  </a:lnTo>
                  <a:lnTo>
                    <a:pt x="39593" y="39592"/>
                  </a:lnTo>
                  <a:lnTo>
                    <a:pt x="612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2" name="Google Shape;522;p77"/>
            <p:cNvSpPr/>
            <p:nvPr/>
          </p:nvSpPr>
          <p:spPr>
            <a:xfrm>
              <a:off x="4951789" y="4779043"/>
              <a:ext cx="77504" cy="77504"/>
            </a:xfrm>
            <a:custGeom>
              <a:avLst/>
              <a:gdLst/>
              <a:ahLst/>
              <a:cxnLst/>
              <a:rect l="l" t="t" r="r" b="b"/>
              <a:pathLst>
                <a:path w="77504" h="77504" extrusionOk="0">
                  <a:moveTo>
                    <a:pt x="38789" y="0"/>
                  </a:moveTo>
                  <a:lnTo>
                    <a:pt x="52449" y="25056"/>
                  </a:lnTo>
                  <a:lnTo>
                    <a:pt x="77505" y="38716"/>
                  </a:lnTo>
                  <a:lnTo>
                    <a:pt x="52449" y="52449"/>
                  </a:lnTo>
                  <a:lnTo>
                    <a:pt x="38789" y="77505"/>
                  </a:lnTo>
                  <a:lnTo>
                    <a:pt x="25056" y="52449"/>
                  </a:lnTo>
                  <a:lnTo>
                    <a:pt x="0" y="38716"/>
                  </a:lnTo>
                  <a:lnTo>
                    <a:pt x="25056" y="25056"/>
                  </a:lnTo>
                  <a:lnTo>
                    <a:pt x="38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23" name="Google Shape;523;p77"/>
          <p:cNvGrpSpPr/>
          <p:nvPr/>
        </p:nvGrpSpPr>
        <p:grpSpPr>
          <a:xfrm>
            <a:off x="1477339" y="175878"/>
            <a:ext cx="278469" cy="271706"/>
            <a:chOff x="7944821" y="1085911"/>
            <a:chExt cx="222579" cy="217174"/>
          </a:xfrm>
        </p:grpSpPr>
        <p:sp>
          <p:nvSpPr>
            <p:cNvPr id="524" name="Google Shape;524;p77"/>
            <p:cNvSpPr/>
            <p:nvPr/>
          </p:nvSpPr>
          <p:spPr>
            <a:xfrm>
              <a:off x="7944821" y="1233762"/>
              <a:ext cx="69323" cy="69323"/>
            </a:xfrm>
            <a:custGeom>
              <a:avLst/>
              <a:gdLst/>
              <a:ahLst/>
              <a:cxnLst/>
              <a:rect l="l" t="t" r="r" b="b"/>
              <a:pathLst>
                <a:path w="69323" h="69323" extrusionOk="0">
                  <a:moveTo>
                    <a:pt x="34625" y="0"/>
                  </a:moveTo>
                  <a:lnTo>
                    <a:pt x="46897" y="22353"/>
                  </a:lnTo>
                  <a:lnTo>
                    <a:pt x="69323" y="34625"/>
                  </a:lnTo>
                  <a:lnTo>
                    <a:pt x="46897" y="46897"/>
                  </a:lnTo>
                  <a:lnTo>
                    <a:pt x="34625" y="69323"/>
                  </a:lnTo>
                  <a:lnTo>
                    <a:pt x="22426" y="46897"/>
                  </a:lnTo>
                  <a:lnTo>
                    <a:pt x="0" y="34625"/>
                  </a:lnTo>
                  <a:lnTo>
                    <a:pt x="22426" y="22353"/>
                  </a:lnTo>
                  <a:lnTo>
                    <a:pt x="346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5" name="Google Shape;525;p77"/>
            <p:cNvSpPr/>
            <p:nvPr/>
          </p:nvSpPr>
          <p:spPr>
            <a:xfrm>
              <a:off x="8087558" y="1085911"/>
              <a:ext cx="79842" cy="79842"/>
            </a:xfrm>
            <a:custGeom>
              <a:avLst/>
              <a:gdLst/>
              <a:ahLst/>
              <a:cxnLst/>
              <a:rect l="l" t="t" r="r" b="b"/>
              <a:pathLst>
                <a:path w="79842" h="79842" extrusionOk="0">
                  <a:moveTo>
                    <a:pt x="39958" y="0"/>
                  </a:moveTo>
                  <a:lnTo>
                    <a:pt x="54056" y="25859"/>
                  </a:lnTo>
                  <a:lnTo>
                    <a:pt x="79842" y="39958"/>
                  </a:lnTo>
                  <a:lnTo>
                    <a:pt x="54056" y="54056"/>
                  </a:lnTo>
                  <a:lnTo>
                    <a:pt x="39958" y="79842"/>
                  </a:lnTo>
                  <a:lnTo>
                    <a:pt x="25859" y="54056"/>
                  </a:lnTo>
                  <a:lnTo>
                    <a:pt x="0" y="39958"/>
                  </a:lnTo>
                  <a:lnTo>
                    <a:pt x="25859" y="25859"/>
                  </a:lnTo>
                  <a:lnTo>
                    <a:pt x="399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26" name="Google Shape;526;p77"/>
          <p:cNvGrpSpPr/>
          <p:nvPr/>
        </p:nvGrpSpPr>
        <p:grpSpPr>
          <a:xfrm>
            <a:off x="8610619" y="2685030"/>
            <a:ext cx="352588" cy="242826"/>
            <a:chOff x="6766762" y="304800"/>
            <a:chExt cx="281822" cy="194090"/>
          </a:xfrm>
        </p:grpSpPr>
        <p:sp>
          <p:nvSpPr>
            <p:cNvPr id="527" name="Google Shape;527;p77"/>
            <p:cNvSpPr/>
            <p:nvPr/>
          </p:nvSpPr>
          <p:spPr>
            <a:xfrm>
              <a:off x="6766762" y="419048"/>
              <a:ext cx="79842" cy="79842"/>
            </a:xfrm>
            <a:custGeom>
              <a:avLst/>
              <a:gdLst/>
              <a:ahLst/>
              <a:cxnLst/>
              <a:rect l="l" t="t" r="r" b="b"/>
              <a:pathLst>
                <a:path w="79842" h="79842" extrusionOk="0">
                  <a:moveTo>
                    <a:pt x="39884" y="0"/>
                  </a:moveTo>
                  <a:lnTo>
                    <a:pt x="54056" y="25859"/>
                  </a:lnTo>
                  <a:lnTo>
                    <a:pt x="79842" y="39958"/>
                  </a:lnTo>
                  <a:lnTo>
                    <a:pt x="54056" y="54056"/>
                  </a:lnTo>
                  <a:lnTo>
                    <a:pt x="39884" y="79842"/>
                  </a:lnTo>
                  <a:lnTo>
                    <a:pt x="25786" y="54056"/>
                  </a:lnTo>
                  <a:lnTo>
                    <a:pt x="0" y="39958"/>
                  </a:lnTo>
                  <a:lnTo>
                    <a:pt x="25786" y="25859"/>
                  </a:lnTo>
                  <a:lnTo>
                    <a:pt x="398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28" name="Google Shape;528;p77"/>
            <p:cNvSpPr/>
            <p:nvPr/>
          </p:nvSpPr>
          <p:spPr>
            <a:xfrm>
              <a:off x="7003367" y="304800"/>
              <a:ext cx="45217" cy="45217"/>
            </a:xfrm>
            <a:custGeom>
              <a:avLst/>
              <a:gdLst/>
              <a:ahLst/>
              <a:cxnLst/>
              <a:rect l="l" t="t" r="r" b="b"/>
              <a:pathLst>
                <a:path w="45217" h="45217" extrusionOk="0">
                  <a:moveTo>
                    <a:pt x="22645" y="0"/>
                  </a:moveTo>
                  <a:lnTo>
                    <a:pt x="30607" y="14610"/>
                  </a:lnTo>
                  <a:lnTo>
                    <a:pt x="45217" y="22572"/>
                  </a:lnTo>
                  <a:lnTo>
                    <a:pt x="30607" y="30607"/>
                  </a:lnTo>
                  <a:lnTo>
                    <a:pt x="22645" y="45217"/>
                  </a:lnTo>
                  <a:lnTo>
                    <a:pt x="14610" y="30607"/>
                  </a:lnTo>
                  <a:lnTo>
                    <a:pt x="0" y="22572"/>
                  </a:lnTo>
                  <a:lnTo>
                    <a:pt x="14610" y="14610"/>
                  </a:lnTo>
                  <a:lnTo>
                    <a:pt x="226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529" name="Google Shape;529;p77"/>
          <p:cNvSpPr/>
          <p:nvPr/>
        </p:nvSpPr>
        <p:spPr>
          <a:xfrm>
            <a:off x="1830725" y="-1747834"/>
            <a:ext cx="2195400" cy="2195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30" name="Google Shape;530;p77"/>
          <p:cNvSpPr/>
          <p:nvPr/>
        </p:nvSpPr>
        <p:spPr>
          <a:xfrm>
            <a:off x="7256350" y="4703976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31" name="Google Shape;531;p77"/>
          <p:cNvGrpSpPr/>
          <p:nvPr/>
        </p:nvGrpSpPr>
        <p:grpSpPr>
          <a:xfrm>
            <a:off x="-264052" y="2685033"/>
            <a:ext cx="834040" cy="811862"/>
            <a:chOff x="4074399" y="1801571"/>
            <a:chExt cx="601630" cy="585632"/>
          </a:xfrm>
        </p:grpSpPr>
        <p:sp>
          <p:nvSpPr>
            <p:cNvPr id="532" name="Google Shape;532;p77"/>
            <p:cNvSpPr/>
            <p:nvPr/>
          </p:nvSpPr>
          <p:spPr>
            <a:xfrm>
              <a:off x="4074399" y="1801571"/>
              <a:ext cx="601630" cy="585632"/>
            </a:xfrm>
            <a:custGeom>
              <a:avLst/>
              <a:gdLst/>
              <a:ahLst/>
              <a:cxnLst/>
              <a:rect l="l" t="t" r="r" b="b"/>
              <a:pathLst>
                <a:path w="601630" h="585632" extrusionOk="0">
                  <a:moveTo>
                    <a:pt x="563718" y="255744"/>
                  </a:moveTo>
                  <a:lnTo>
                    <a:pt x="516894" y="255744"/>
                  </a:lnTo>
                  <a:cubicBezTo>
                    <a:pt x="510173" y="223530"/>
                    <a:pt x="496148" y="193945"/>
                    <a:pt x="476425" y="168743"/>
                  </a:cubicBezTo>
                  <a:lnTo>
                    <a:pt x="510538" y="134191"/>
                  </a:lnTo>
                  <a:cubicBezTo>
                    <a:pt x="525075" y="119508"/>
                    <a:pt x="524637" y="96059"/>
                    <a:pt x="509516" y="81815"/>
                  </a:cubicBezTo>
                  <a:cubicBezTo>
                    <a:pt x="494322" y="67643"/>
                    <a:pt x="470289" y="68082"/>
                    <a:pt x="455679" y="82838"/>
                  </a:cubicBezTo>
                  <a:lnTo>
                    <a:pt x="420615" y="118266"/>
                  </a:lnTo>
                  <a:cubicBezTo>
                    <a:pt x="396290" y="102853"/>
                    <a:pt x="368605" y="92042"/>
                    <a:pt x="338947" y="87001"/>
                  </a:cubicBezTo>
                  <a:lnTo>
                    <a:pt x="338947" y="37036"/>
                  </a:lnTo>
                  <a:cubicBezTo>
                    <a:pt x="338947" y="16582"/>
                    <a:pt x="321853" y="0"/>
                    <a:pt x="300888" y="0"/>
                  </a:cubicBezTo>
                  <a:cubicBezTo>
                    <a:pt x="279923" y="0"/>
                    <a:pt x="262830" y="16582"/>
                    <a:pt x="262830" y="37036"/>
                  </a:cubicBezTo>
                  <a:lnTo>
                    <a:pt x="262830" y="87001"/>
                  </a:lnTo>
                  <a:cubicBezTo>
                    <a:pt x="233172" y="92042"/>
                    <a:pt x="205487" y="102853"/>
                    <a:pt x="181088" y="118266"/>
                  </a:cubicBezTo>
                  <a:lnTo>
                    <a:pt x="146098" y="82838"/>
                  </a:lnTo>
                  <a:cubicBezTo>
                    <a:pt x="131561" y="68082"/>
                    <a:pt x="107455" y="67570"/>
                    <a:pt x="92261" y="81815"/>
                  </a:cubicBezTo>
                  <a:cubicBezTo>
                    <a:pt x="77066" y="96059"/>
                    <a:pt x="76628" y="119508"/>
                    <a:pt x="91238" y="134191"/>
                  </a:cubicBezTo>
                  <a:lnTo>
                    <a:pt x="125352" y="168743"/>
                  </a:lnTo>
                  <a:cubicBezTo>
                    <a:pt x="105629" y="194018"/>
                    <a:pt x="91530" y="223603"/>
                    <a:pt x="84883" y="255744"/>
                  </a:cubicBezTo>
                  <a:lnTo>
                    <a:pt x="38058" y="255744"/>
                  </a:lnTo>
                  <a:cubicBezTo>
                    <a:pt x="17020" y="255744"/>
                    <a:pt x="0" y="272399"/>
                    <a:pt x="0" y="292780"/>
                  </a:cubicBezTo>
                  <a:cubicBezTo>
                    <a:pt x="0" y="313161"/>
                    <a:pt x="17020" y="329816"/>
                    <a:pt x="38058" y="329816"/>
                  </a:cubicBezTo>
                  <a:lnTo>
                    <a:pt x="82983" y="329816"/>
                  </a:lnTo>
                  <a:cubicBezTo>
                    <a:pt x="88170" y="363564"/>
                    <a:pt x="101465" y="394756"/>
                    <a:pt x="120823" y="421419"/>
                  </a:cubicBezTo>
                  <a:lnTo>
                    <a:pt x="91165" y="451442"/>
                  </a:lnTo>
                  <a:cubicBezTo>
                    <a:pt x="76628" y="466125"/>
                    <a:pt x="76994" y="489574"/>
                    <a:pt x="92188" y="503818"/>
                  </a:cubicBezTo>
                  <a:cubicBezTo>
                    <a:pt x="99566" y="510758"/>
                    <a:pt x="109062" y="514191"/>
                    <a:pt x="118558" y="514191"/>
                  </a:cubicBezTo>
                  <a:cubicBezTo>
                    <a:pt x="128566" y="514191"/>
                    <a:pt x="138501" y="510392"/>
                    <a:pt x="146025" y="502796"/>
                  </a:cubicBezTo>
                  <a:lnTo>
                    <a:pt x="174733" y="473795"/>
                  </a:lnTo>
                  <a:cubicBezTo>
                    <a:pt x="200592" y="491400"/>
                    <a:pt x="230469" y="503745"/>
                    <a:pt x="262757" y="509224"/>
                  </a:cubicBezTo>
                  <a:lnTo>
                    <a:pt x="262757" y="548597"/>
                  </a:lnTo>
                  <a:cubicBezTo>
                    <a:pt x="262757" y="569051"/>
                    <a:pt x="279777" y="585633"/>
                    <a:pt x="300815" y="585633"/>
                  </a:cubicBezTo>
                  <a:cubicBezTo>
                    <a:pt x="321853" y="585633"/>
                    <a:pt x="338874" y="568978"/>
                    <a:pt x="338874" y="548597"/>
                  </a:cubicBezTo>
                  <a:lnTo>
                    <a:pt x="338874" y="509224"/>
                  </a:lnTo>
                  <a:cubicBezTo>
                    <a:pt x="371161" y="503745"/>
                    <a:pt x="401038" y="491400"/>
                    <a:pt x="426898" y="473795"/>
                  </a:cubicBezTo>
                  <a:lnTo>
                    <a:pt x="455606" y="502796"/>
                  </a:lnTo>
                  <a:cubicBezTo>
                    <a:pt x="463057" y="510392"/>
                    <a:pt x="473065" y="514191"/>
                    <a:pt x="482999" y="514191"/>
                  </a:cubicBezTo>
                  <a:cubicBezTo>
                    <a:pt x="492934" y="514191"/>
                    <a:pt x="502065" y="510758"/>
                    <a:pt x="509443" y="503818"/>
                  </a:cubicBezTo>
                  <a:cubicBezTo>
                    <a:pt x="524564" y="489647"/>
                    <a:pt x="525075" y="466198"/>
                    <a:pt x="510466" y="451442"/>
                  </a:cubicBezTo>
                  <a:lnTo>
                    <a:pt x="480808" y="421419"/>
                  </a:lnTo>
                  <a:cubicBezTo>
                    <a:pt x="500166" y="394756"/>
                    <a:pt x="513461" y="363564"/>
                    <a:pt x="518647" y="329816"/>
                  </a:cubicBezTo>
                  <a:lnTo>
                    <a:pt x="563572" y="329816"/>
                  </a:lnTo>
                  <a:cubicBezTo>
                    <a:pt x="584610" y="329816"/>
                    <a:pt x="601630" y="313234"/>
                    <a:pt x="601630" y="292780"/>
                  </a:cubicBezTo>
                  <a:cubicBezTo>
                    <a:pt x="601630" y="272326"/>
                    <a:pt x="584610" y="255744"/>
                    <a:pt x="563572" y="255744"/>
                  </a:cubicBezTo>
                  <a:close/>
                  <a:moveTo>
                    <a:pt x="298258" y="391615"/>
                  </a:moveTo>
                  <a:cubicBezTo>
                    <a:pt x="243180" y="391615"/>
                    <a:pt x="198620" y="348151"/>
                    <a:pt x="198620" y="294533"/>
                  </a:cubicBezTo>
                  <a:cubicBezTo>
                    <a:pt x="198620" y="240915"/>
                    <a:pt x="243180" y="197524"/>
                    <a:pt x="298258" y="197524"/>
                  </a:cubicBezTo>
                  <a:cubicBezTo>
                    <a:pt x="353337" y="197524"/>
                    <a:pt x="397897" y="240988"/>
                    <a:pt x="397897" y="294533"/>
                  </a:cubicBezTo>
                  <a:cubicBezTo>
                    <a:pt x="397897" y="348078"/>
                    <a:pt x="353337" y="391615"/>
                    <a:pt x="298258" y="391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33" name="Google Shape;533;p77"/>
            <p:cNvSpPr/>
            <p:nvPr/>
          </p:nvSpPr>
          <p:spPr>
            <a:xfrm>
              <a:off x="4321231" y="2044093"/>
              <a:ext cx="108550" cy="105774"/>
            </a:xfrm>
            <a:custGeom>
              <a:avLst/>
              <a:gdLst/>
              <a:ahLst/>
              <a:cxnLst/>
              <a:rect l="l" t="t" r="r" b="b"/>
              <a:pathLst>
                <a:path w="108550" h="105774" extrusionOk="0">
                  <a:moveTo>
                    <a:pt x="108551" y="52887"/>
                  </a:moveTo>
                  <a:cubicBezTo>
                    <a:pt x="108551" y="82096"/>
                    <a:pt x="84251" y="105775"/>
                    <a:pt x="54275" y="105775"/>
                  </a:cubicBezTo>
                  <a:cubicBezTo>
                    <a:pt x="24300" y="105775"/>
                    <a:pt x="0" y="82096"/>
                    <a:pt x="0" y="52887"/>
                  </a:cubicBezTo>
                  <a:cubicBezTo>
                    <a:pt x="0" y="23679"/>
                    <a:pt x="24300" y="0"/>
                    <a:pt x="54275" y="0"/>
                  </a:cubicBezTo>
                  <a:cubicBezTo>
                    <a:pt x="84251" y="0"/>
                    <a:pt x="108551" y="23678"/>
                    <a:pt x="108551" y="52887"/>
                  </a:cubicBezTo>
                  <a:close/>
                </a:path>
              </a:pathLst>
            </a:custGeom>
            <a:noFill/>
            <a:ln w="11100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34" name="Google Shape;534;p77"/>
            <p:cNvSpPr/>
            <p:nvPr/>
          </p:nvSpPr>
          <p:spPr>
            <a:xfrm>
              <a:off x="4202162" y="1928247"/>
              <a:ext cx="346689" cy="337485"/>
            </a:xfrm>
            <a:custGeom>
              <a:avLst/>
              <a:gdLst/>
              <a:ahLst/>
              <a:cxnLst/>
              <a:rect l="l" t="t" r="r" b="b"/>
              <a:pathLst>
                <a:path w="346689" h="337485" extrusionOk="0">
                  <a:moveTo>
                    <a:pt x="346690" y="168743"/>
                  </a:moveTo>
                  <a:cubicBezTo>
                    <a:pt x="346690" y="261937"/>
                    <a:pt x="269081" y="337486"/>
                    <a:pt x="173345" y="337486"/>
                  </a:cubicBezTo>
                  <a:cubicBezTo>
                    <a:pt x="77609" y="337486"/>
                    <a:pt x="0" y="261937"/>
                    <a:pt x="0" y="168743"/>
                  </a:cubicBezTo>
                  <a:cubicBezTo>
                    <a:pt x="0" y="75549"/>
                    <a:pt x="77609" y="0"/>
                    <a:pt x="173345" y="0"/>
                  </a:cubicBezTo>
                  <a:cubicBezTo>
                    <a:pt x="269081" y="0"/>
                    <a:pt x="346690" y="75549"/>
                    <a:pt x="346690" y="168743"/>
                  </a:cubicBezTo>
                  <a:close/>
                </a:path>
              </a:pathLst>
            </a:custGeom>
            <a:noFill/>
            <a:ln w="11100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35" name="Google Shape;535;p77"/>
          <p:cNvGrpSpPr/>
          <p:nvPr/>
        </p:nvGrpSpPr>
        <p:grpSpPr>
          <a:xfrm>
            <a:off x="8507418" y="1544771"/>
            <a:ext cx="558974" cy="559176"/>
            <a:chOff x="6422968" y="-125554"/>
            <a:chExt cx="558974" cy="559176"/>
          </a:xfrm>
        </p:grpSpPr>
        <p:sp>
          <p:nvSpPr>
            <p:cNvPr id="536" name="Google Shape;536;p77"/>
            <p:cNvSpPr/>
            <p:nvPr/>
          </p:nvSpPr>
          <p:spPr>
            <a:xfrm>
              <a:off x="6422968" y="-125554"/>
              <a:ext cx="558974" cy="559176"/>
            </a:xfrm>
            <a:custGeom>
              <a:avLst/>
              <a:gdLst/>
              <a:ahLst/>
              <a:cxnLst/>
              <a:rect l="l" t="t" r="r" b="b"/>
              <a:pathLst>
                <a:path w="402864" h="403010" extrusionOk="0">
                  <a:moveTo>
                    <a:pt x="377297" y="175902"/>
                  </a:moveTo>
                  <a:lnTo>
                    <a:pt x="345959" y="175902"/>
                  </a:lnTo>
                  <a:cubicBezTo>
                    <a:pt x="341503" y="153768"/>
                    <a:pt x="332080" y="133387"/>
                    <a:pt x="318858" y="116075"/>
                  </a:cubicBezTo>
                  <a:lnTo>
                    <a:pt x="341722" y="92334"/>
                  </a:lnTo>
                  <a:cubicBezTo>
                    <a:pt x="351511" y="82180"/>
                    <a:pt x="351146" y="66109"/>
                    <a:pt x="341065" y="56321"/>
                  </a:cubicBezTo>
                  <a:cubicBezTo>
                    <a:pt x="330911" y="46532"/>
                    <a:pt x="314767" y="46897"/>
                    <a:pt x="305052" y="57051"/>
                  </a:cubicBezTo>
                  <a:lnTo>
                    <a:pt x="281603" y="81376"/>
                  </a:lnTo>
                  <a:cubicBezTo>
                    <a:pt x="265314" y="70784"/>
                    <a:pt x="246832" y="63333"/>
                    <a:pt x="226890" y="59827"/>
                  </a:cubicBezTo>
                  <a:lnTo>
                    <a:pt x="226890" y="25494"/>
                  </a:lnTo>
                  <a:cubicBezTo>
                    <a:pt x="226890" y="11396"/>
                    <a:pt x="215494" y="0"/>
                    <a:pt x="201396" y="0"/>
                  </a:cubicBezTo>
                  <a:cubicBezTo>
                    <a:pt x="187297" y="0"/>
                    <a:pt x="175902" y="11396"/>
                    <a:pt x="175902" y="25494"/>
                  </a:cubicBezTo>
                  <a:lnTo>
                    <a:pt x="175902" y="59827"/>
                  </a:lnTo>
                  <a:cubicBezTo>
                    <a:pt x="156032" y="63260"/>
                    <a:pt x="137478" y="70784"/>
                    <a:pt x="121188" y="81376"/>
                  </a:cubicBezTo>
                  <a:lnTo>
                    <a:pt x="97739" y="57051"/>
                  </a:lnTo>
                  <a:cubicBezTo>
                    <a:pt x="87951" y="46897"/>
                    <a:pt x="71880" y="46532"/>
                    <a:pt x="61726" y="56321"/>
                  </a:cubicBezTo>
                  <a:cubicBezTo>
                    <a:pt x="51572" y="66109"/>
                    <a:pt x="51280" y="82253"/>
                    <a:pt x="61069" y="92334"/>
                  </a:cubicBezTo>
                  <a:lnTo>
                    <a:pt x="83933" y="116075"/>
                  </a:lnTo>
                  <a:cubicBezTo>
                    <a:pt x="70711" y="133460"/>
                    <a:pt x="61288" y="153768"/>
                    <a:pt x="56832" y="175902"/>
                  </a:cubicBezTo>
                  <a:lnTo>
                    <a:pt x="25494" y="175902"/>
                  </a:lnTo>
                  <a:cubicBezTo>
                    <a:pt x="11396" y="175902"/>
                    <a:pt x="0" y="187297"/>
                    <a:pt x="0" y="201396"/>
                  </a:cubicBezTo>
                  <a:cubicBezTo>
                    <a:pt x="0" y="215494"/>
                    <a:pt x="11396" y="226890"/>
                    <a:pt x="25494" y="226890"/>
                  </a:cubicBezTo>
                  <a:lnTo>
                    <a:pt x="55590" y="226890"/>
                  </a:lnTo>
                  <a:cubicBezTo>
                    <a:pt x="59024" y="250119"/>
                    <a:pt x="67935" y="271523"/>
                    <a:pt x="80938" y="289931"/>
                  </a:cubicBezTo>
                  <a:lnTo>
                    <a:pt x="61069" y="310604"/>
                  </a:lnTo>
                  <a:cubicBezTo>
                    <a:pt x="51280" y="320758"/>
                    <a:pt x="51572" y="336828"/>
                    <a:pt x="61726" y="346617"/>
                  </a:cubicBezTo>
                  <a:cubicBezTo>
                    <a:pt x="66694" y="351365"/>
                    <a:pt x="73049" y="353776"/>
                    <a:pt x="79404" y="353776"/>
                  </a:cubicBezTo>
                  <a:cubicBezTo>
                    <a:pt x="86124" y="353776"/>
                    <a:pt x="92772" y="351146"/>
                    <a:pt x="97813" y="345959"/>
                  </a:cubicBezTo>
                  <a:lnTo>
                    <a:pt x="117024" y="326017"/>
                  </a:lnTo>
                  <a:cubicBezTo>
                    <a:pt x="134337" y="338143"/>
                    <a:pt x="154352" y="346617"/>
                    <a:pt x="175974" y="350415"/>
                  </a:cubicBezTo>
                  <a:lnTo>
                    <a:pt x="175974" y="377517"/>
                  </a:lnTo>
                  <a:cubicBezTo>
                    <a:pt x="175974" y="391542"/>
                    <a:pt x="187370" y="403011"/>
                    <a:pt x="201469" y="403011"/>
                  </a:cubicBezTo>
                  <a:cubicBezTo>
                    <a:pt x="215567" y="403011"/>
                    <a:pt x="226963" y="391615"/>
                    <a:pt x="226963" y="377517"/>
                  </a:cubicBezTo>
                  <a:lnTo>
                    <a:pt x="226963" y="350415"/>
                  </a:lnTo>
                  <a:cubicBezTo>
                    <a:pt x="248585" y="346617"/>
                    <a:pt x="268600" y="338143"/>
                    <a:pt x="285913" y="326017"/>
                  </a:cubicBezTo>
                  <a:lnTo>
                    <a:pt x="305125" y="345959"/>
                  </a:lnTo>
                  <a:cubicBezTo>
                    <a:pt x="310093" y="351146"/>
                    <a:pt x="316813" y="353776"/>
                    <a:pt x="323460" y="353776"/>
                  </a:cubicBezTo>
                  <a:cubicBezTo>
                    <a:pt x="330108" y="353776"/>
                    <a:pt x="336171" y="351438"/>
                    <a:pt x="341138" y="346617"/>
                  </a:cubicBezTo>
                  <a:cubicBezTo>
                    <a:pt x="351292" y="336828"/>
                    <a:pt x="351584" y="320758"/>
                    <a:pt x="341796" y="310604"/>
                  </a:cubicBezTo>
                  <a:lnTo>
                    <a:pt x="321926" y="289931"/>
                  </a:lnTo>
                  <a:cubicBezTo>
                    <a:pt x="334856" y="271596"/>
                    <a:pt x="343841" y="250119"/>
                    <a:pt x="347274" y="226890"/>
                  </a:cubicBezTo>
                  <a:lnTo>
                    <a:pt x="377370" y="226890"/>
                  </a:lnTo>
                  <a:cubicBezTo>
                    <a:pt x="391469" y="226890"/>
                    <a:pt x="402864" y="215494"/>
                    <a:pt x="402864" y="201396"/>
                  </a:cubicBezTo>
                  <a:cubicBezTo>
                    <a:pt x="402864" y="187297"/>
                    <a:pt x="391469" y="175902"/>
                    <a:pt x="377370" y="175902"/>
                  </a:cubicBezTo>
                  <a:close/>
                  <a:moveTo>
                    <a:pt x="199496" y="269331"/>
                  </a:moveTo>
                  <a:cubicBezTo>
                    <a:pt x="162607" y="269331"/>
                    <a:pt x="132730" y="239454"/>
                    <a:pt x="132730" y="202564"/>
                  </a:cubicBezTo>
                  <a:cubicBezTo>
                    <a:pt x="132730" y="165675"/>
                    <a:pt x="162607" y="135798"/>
                    <a:pt x="199496" y="135798"/>
                  </a:cubicBezTo>
                  <a:cubicBezTo>
                    <a:pt x="236386" y="135798"/>
                    <a:pt x="266263" y="165675"/>
                    <a:pt x="266263" y="202564"/>
                  </a:cubicBezTo>
                  <a:cubicBezTo>
                    <a:pt x="266263" y="239454"/>
                    <a:pt x="236386" y="269331"/>
                    <a:pt x="199496" y="2693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37" name="Google Shape;537;p77"/>
            <p:cNvSpPr/>
            <p:nvPr/>
          </p:nvSpPr>
          <p:spPr>
            <a:xfrm>
              <a:off x="6651733" y="105639"/>
              <a:ext cx="100949" cy="100949"/>
            </a:xfrm>
            <a:custGeom>
              <a:avLst/>
              <a:gdLst/>
              <a:ahLst/>
              <a:cxnLst/>
              <a:rect l="l" t="t" r="r" b="b"/>
              <a:pathLst>
                <a:path w="72756" h="72756" extrusionOk="0">
                  <a:moveTo>
                    <a:pt x="72757" y="36378"/>
                  </a:moveTo>
                  <a:cubicBezTo>
                    <a:pt x="72757" y="56467"/>
                    <a:pt x="56467" y="72757"/>
                    <a:pt x="36379" y="72757"/>
                  </a:cubicBezTo>
                  <a:cubicBezTo>
                    <a:pt x="16290" y="72757"/>
                    <a:pt x="0" y="56467"/>
                    <a:pt x="0" y="36378"/>
                  </a:cubicBezTo>
                  <a:cubicBezTo>
                    <a:pt x="0" y="16290"/>
                    <a:pt x="16290" y="0"/>
                    <a:pt x="36379" y="0"/>
                  </a:cubicBezTo>
                  <a:cubicBezTo>
                    <a:pt x="56467" y="0"/>
                    <a:pt x="72757" y="16290"/>
                    <a:pt x="72757" y="3637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38" name="Google Shape;538;p77"/>
            <p:cNvSpPr/>
            <p:nvPr/>
          </p:nvSpPr>
          <p:spPr>
            <a:xfrm>
              <a:off x="6585252" y="39120"/>
              <a:ext cx="233927" cy="233927"/>
            </a:xfrm>
            <a:custGeom>
              <a:avLst/>
              <a:gdLst/>
              <a:ahLst/>
              <a:cxnLst/>
              <a:rect l="l" t="t" r="r" b="b"/>
              <a:pathLst>
                <a:path w="168596" h="168596" extrusionOk="0">
                  <a:moveTo>
                    <a:pt x="168597" y="84298"/>
                  </a:moveTo>
                  <a:cubicBezTo>
                    <a:pt x="168597" y="130831"/>
                    <a:pt x="130831" y="168597"/>
                    <a:pt x="84299" y="168597"/>
                  </a:cubicBezTo>
                  <a:cubicBezTo>
                    <a:pt x="37766" y="168597"/>
                    <a:pt x="0" y="130831"/>
                    <a:pt x="0" y="84298"/>
                  </a:cubicBezTo>
                  <a:cubicBezTo>
                    <a:pt x="0" y="37766"/>
                    <a:pt x="37766" y="0"/>
                    <a:pt x="84299" y="0"/>
                  </a:cubicBezTo>
                  <a:cubicBezTo>
                    <a:pt x="130831" y="0"/>
                    <a:pt x="168597" y="37766"/>
                    <a:pt x="168597" y="8429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60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60"/>
          <p:cNvSpPr txBox="1">
            <a:spLocks noGrp="1"/>
          </p:cNvSpPr>
          <p:nvPr>
            <p:ph type="title" idx="2"/>
          </p:nvPr>
        </p:nvSpPr>
        <p:spPr>
          <a:xfrm>
            <a:off x="1263999" y="1490800"/>
            <a:ext cx="7797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7" name="Google Shape;87;p60"/>
          <p:cNvSpPr txBox="1">
            <a:spLocks noGrp="1"/>
          </p:cNvSpPr>
          <p:nvPr>
            <p:ph type="title" idx="3"/>
          </p:nvPr>
        </p:nvSpPr>
        <p:spPr>
          <a:xfrm>
            <a:off x="3477328" y="1490800"/>
            <a:ext cx="7797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8" name="Google Shape;88;p60"/>
          <p:cNvSpPr txBox="1">
            <a:spLocks noGrp="1"/>
          </p:cNvSpPr>
          <p:nvPr>
            <p:ph type="title" idx="4"/>
          </p:nvPr>
        </p:nvSpPr>
        <p:spPr>
          <a:xfrm>
            <a:off x="1263975" y="3250125"/>
            <a:ext cx="7797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89" name="Google Shape;89;p60"/>
          <p:cNvSpPr txBox="1">
            <a:spLocks noGrp="1"/>
          </p:cNvSpPr>
          <p:nvPr>
            <p:ph type="title" idx="5"/>
          </p:nvPr>
        </p:nvSpPr>
        <p:spPr>
          <a:xfrm>
            <a:off x="3477337" y="3250125"/>
            <a:ext cx="779700" cy="5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0" name="Google Shape;90;p60"/>
          <p:cNvSpPr txBox="1">
            <a:spLocks noGrp="1"/>
          </p:cNvSpPr>
          <p:nvPr>
            <p:ph type="subTitle" idx="1"/>
          </p:nvPr>
        </p:nvSpPr>
        <p:spPr>
          <a:xfrm>
            <a:off x="722375" y="2196603"/>
            <a:ext cx="18627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91" name="Google Shape;91;p60"/>
          <p:cNvSpPr txBox="1">
            <a:spLocks noGrp="1"/>
          </p:cNvSpPr>
          <p:nvPr>
            <p:ph type="subTitle" idx="6"/>
          </p:nvPr>
        </p:nvSpPr>
        <p:spPr>
          <a:xfrm>
            <a:off x="2935729" y="2196603"/>
            <a:ext cx="18627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92" name="Google Shape;92;p60"/>
          <p:cNvSpPr txBox="1">
            <a:spLocks noGrp="1"/>
          </p:cNvSpPr>
          <p:nvPr>
            <p:ph type="subTitle" idx="7"/>
          </p:nvPr>
        </p:nvSpPr>
        <p:spPr>
          <a:xfrm>
            <a:off x="722384" y="3955928"/>
            <a:ext cx="18627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93" name="Google Shape;93;p60"/>
          <p:cNvSpPr txBox="1">
            <a:spLocks noGrp="1"/>
          </p:cNvSpPr>
          <p:nvPr>
            <p:ph type="subTitle" idx="8"/>
          </p:nvPr>
        </p:nvSpPr>
        <p:spPr>
          <a:xfrm>
            <a:off x="2935738" y="3955928"/>
            <a:ext cx="1862700" cy="45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amabhadra"/>
              <a:buNone/>
              <a:defRPr b="1"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grpSp>
        <p:nvGrpSpPr>
          <p:cNvPr id="94" name="Google Shape;94;p60"/>
          <p:cNvGrpSpPr/>
          <p:nvPr/>
        </p:nvGrpSpPr>
        <p:grpSpPr>
          <a:xfrm>
            <a:off x="4223800" y="958816"/>
            <a:ext cx="6393225" cy="5058573"/>
            <a:chOff x="4223800" y="958816"/>
            <a:chExt cx="6393225" cy="5058573"/>
          </a:xfrm>
        </p:grpSpPr>
        <p:sp>
          <p:nvSpPr>
            <p:cNvPr id="95" name="Google Shape;95;p60"/>
            <p:cNvSpPr/>
            <p:nvPr/>
          </p:nvSpPr>
          <p:spPr>
            <a:xfrm>
              <a:off x="8421625" y="958816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96" name="Google Shape;96;p60"/>
            <p:cNvSpPr/>
            <p:nvPr/>
          </p:nvSpPr>
          <p:spPr>
            <a:xfrm>
              <a:off x="4223800" y="4550689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97" name="Google Shape;97;p60"/>
          <p:cNvGrpSpPr/>
          <p:nvPr/>
        </p:nvGrpSpPr>
        <p:grpSpPr>
          <a:xfrm>
            <a:off x="51168" y="154091"/>
            <a:ext cx="6609515" cy="2566198"/>
            <a:chOff x="51168" y="154091"/>
            <a:chExt cx="6609515" cy="2566198"/>
          </a:xfrm>
        </p:grpSpPr>
        <p:grpSp>
          <p:nvGrpSpPr>
            <p:cNvPr id="98" name="Google Shape;98;p60"/>
            <p:cNvGrpSpPr/>
            <p:nvPr/>
          </p:nvGrpSpPr>
          <p:grpSpPr>
            <a:xfrm>
              <a:off x="51168" y="2474264"/>
              <a:ext cx="417476" cy="246025"/>
              <a:chOff x="4202308" y="1284385"/>
              <a:chExt cx="333687" cy="196647"/>
            </a:xfrm>
          </p:grpSpPr>
          <p:sp>
            <p:nvSpPr>
              <p:cNvPr id="99" name="Google Shape;99;p60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0" name="Google Shape;100;p60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01" name="Google Shape;101;p60"/>
            <p:cNvGrpSpPr/>
            <p:nvPr/>
          </p:nvGrpSpPr>
          <p:grpSpPr>
            <a:xfrm>
              <a:off x="6382214" y="154091"/>
              <a:ext cx="278469" cy="271706"/>
              <a:chOff x="7944821" y="1085911"/>
              <a:chExt cx="222579" cy="217174"/>
            </a:xfrm>
          </p:grpSpPr>
          <p:sp>
            <p:nvSpPr>
              <p:cNvPr id="102" name="Google Shape;102;p60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03" name="Google Shape;103;p60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"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78"/>
          <p:cNvSpPr txBox="1">
            <a:spLocks noGrp="1"/>
          </p:cNvSpPr>
          <p:nvPr>
            <p:ph type="title"/>
          </p:nvPr>
        </p:nvSpPr>
        <p:spPr>
          <a:xfrm>
            <a:off x="1298950" y="1786650"/>
            <a:ext cx="2732100" cy="9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41" name="Google Shape;541;p78"/>
          <p:cNvSpPr txBox="1">
            <a:spLocks noGrp="1"/>
          </p:cNvSpPr>
          <p:nvPr>
            <p:ph type="subTitle" idx="1"/>
          </p:nvPr>
        </p:nvSpPr>
        <p:spPr>
          <a:xfrm>
            <a:off x="1298950" y="2670149"/>
            <a:ext cx="27321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42" name="Google Shape;542;p78"/>
          <p:cNvSpPr/>
          <p:nvPr/>
        </p:nvSpPr>
        <p:spPr>
          <a:xfrm>
            <a:off x="8563125" y="152239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43" name="Google Shape;543;p78"/>
          <p:cNvGrpSpPr/>
          <p:nvPr/>
        </p:nvGrpSpPr>
        <p:grpSpPr>
          <a:xfrm>
            <a:off x="250808" y="296668"/>
            <a:ext cx="8729786" cy="4719266"/>
            <a:chOff x="250808" y="296668"/>
            <a:chExt cx="8729786" cy="4719266"/>
          </a:xfrm>
        </p:grpSpPr>
        <p:grpSp>
          <p:nvGrpSpPr>
            <p:cNvPr id="544" name="Google Shape;544;p78"/>
            <p:cNvGrpSpPr/>
            <p:nvPr/>
          </p:nvGrpSpPr>
          <p:grpSpPr>
            <a:xfrm>
              <a:off x="8563118" y="2042489"/>
              <a:ext cx="417476" cy="246025"/>
              <a:chOff x="4202308" y="1284385"/>
              <a:chExt cx="333687" cy="196647"/>
            </a:xfrm>
          </p:grpSpPr>
          <p:sp>
            <p:nvSpPr>
              <p:cNvPr id="545" name="Google Shape;545;p78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46" name="Google Shape;546;p78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547" name="Google Shape;547;p78"/>
            <p:cNvGrpSpPr/>
            <p:nvPr/>
          </p:nvGrpSpPr>
          <p:grpSpPr>
            <a:xfrm>
              <a:off x="250808" y="2344555"/>
              <a:ext cx="200604" cy="454397"/>
              <a:chOff x="4951789" y="4493349"/>
              <a:chExt cx="160342" cy="363198"/>
            </a:xfrm>
          </p:grpSpPr>
          <p:sp>
            <p:nvSpPr>
              <p:cNvPr id="548" name="Google Shape;548;p78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49" name="Google Shape;549;p78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550" name="Google Shape;550;p78"/>
            <p:cNvGrpSpPr/>
            <p:nvPr/>
          </p:nvGrpSpPr>
          <p:grpSpPr>
            <a:xfrm>
              <a:off x="4999339" y="4744228"/>
              <a:ext cx="278469" cy="271706"/>
              <a:chOff x="7944821" y="1085911"/>
              <a:chExt cx="222579" cy="217174"/>
            </a:xfrm>
          </p:grpSpPr>
          <p:sp>
            <p:nvSpPr>
              <p:cNvPr id="551" name="Google Shape;551;p78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52" name="Google Shape;552;p78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553" name="Google Shape;553;p78"/>
            <p:cNvGrpSpPr/>
            <p:nvPr/>
          </p:nvGrpSpPr>
          <p:grpSpPr>
            <a:xfrm>
              <a:off x="3099507" y="296668"/>
              <a:ext cx="352588" cy="242826"/>
              <a:chOff x="6766762" y="304800"/>
              <a:chExt cx="281822" cy="194090"/>
            </a:xfrm>
          </p:grpSpPr>
          <p:sp>
            <p:nvSpPr>
              <p:cNvPr id="554" name="Google Shape;554;p78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55" name="Google Shape;555;p78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_1_1"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9"/>
          <p:cNvSpPr txBox="1">
            <a:spLocks noGrp="1"/>
          </p:cNvSpPr>
          <p:nvPr>
            <p:ph type="title"/>
          </p:nvPr>
        </p:nvSpPr>
        <p:spPr>
          <a:xfrm>
            <a:off x="4745088" y="1984513"/>
            <a:ext cx="2732100" cy="5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58" name="Google Shape;558;p79"/>
          <p:cNvSpPr txBox="1">
            <a:spLocks noGrp="1"/>
          </p:cNvSpPr>
          <p:nvPr>
            <p:ph type="subTitle" idx="1"/>
          </p:nvPr>
        </p:nvSpPr>
        <p:spPr>
          <a:xfrm>
            <a:off x="4745088" y="2472286"/>
            <a:ext cx="27321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559" name="Google Shape;559;p79"/>
          <p:cNvGrpSpPr/>
          <p:nvPr/>
        </p:nvGrpSpPr>
        <p:grpSpPr>
          <a:xfrm>
            <a:off x="237068" y="282241"/>
            <a:ext cx="8550556" cy="4729853"/>
            <a:chOff x="237068" y="282241"/>
            <a:chExt cx="8550556" cy="4729853"/>
          </a:xfrm>
        </p:grpSpPr>
        <p:grpSp>
          <p:nvGrpSpPr>
            <p:cNvPr id="560" name="Google Shape;560;p79"/>
            <p:cNvGrpSpPr/>
            <p:nvPr/>
          </p:nvGrpSpPr>
          <p:grpSpPr>
            <a:xfrm>
              <a:off x="237068" y="2448676"/>
              <a:ext cx="417476" cy="246025"/>
              <a:chOff x="4202308" y="1284385"/>
              <a:chExt cx="333687" cy="196647"/>
            </a:xfrm>
          </p:grpSpPr>
          <p:sp>
            <p:nvSpPr>
              <p:cNvPr id="561" name="Google Shape;561;p79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62" name="Google Shape;562;p79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563" name="Google Shape;563;p79"/>
            <p:cNvGrpSpPr/>
            <p:nvPr/>
          </p:nvGrpSpPr>
          <p:grpSpPr>
            <a:xfrm>
              <a:off x="8587020" y="2588430"/>
              <a:ext cx="200604" cy="454397"/>
              <a:chOff x="4951789" y="4493349"/>
              <a:chExt cx="160342" cy="363198"/>
            </a:xfrm>
          </p:grpSpPr>
          <p:sp>
            <p:nvSpPr>
              <p:cNvPr id="564" name="Google Shape;564;p79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65" name="Google Shape;565;p79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566" name="Google Shape;566;p79"/>
            <p:cNvGrpSpPr/>
            <p:nvPr/>
          </p:nvGrpSpPr>
          <p:grpSpPr>
            <a:xfrm>
              <a:off x="6145114" y="282241"/>
              <a:ext cx="278469" cy="271706"/>
              <a:chOff x="7944821" y="1085911"/>
              <a:chExt cx="222579" cy="217174"/>
            </a:xfrm>
          </p:grpSpPr>
          <p:sp>
            <p:nvSpPr>
              <p:cNvPr id="567" name="Google Shape;567;p79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68" name="Google Shape;568;p79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569" name="Google Shape;569;p79"/>
            <p:cNvGrpSpPr/>
            <p:nvPr/>
          </p:nvGrpSpPr>
          <p:grpSpPr>
            <a:xfrm>
              <a:off x="2657782" y="4769268"/>
              <a:ext cx="352588" cy="242826"/>
              <a:chOff x="6766762" y="304800"/>
              <a:chExt cx="281822" cy="194090"/>
            </a:xfrm>
          </p:grpSpPr>
          <p:sp>
            <p:nvSpPr>
              <p:cNvPr id="570" name="Google Shape;570;p79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71" name="Google Shape;571;p79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sp>
        <p:nvSpPr>
          <p:cNvPr id="572" name="Google Shape;572;p79"/>
          <p:cNvSpPr/>
          <p:nvPr/>
        </p:nvSpPr>
        <p:spPr>
          <a:xfrm>
            <a:off x="-812150" y="296664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4_1_1_1_1"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80"/>
          <p:cNvSpPr txBox="1">
            <a:spLocks noGrp="1"/>
          </p:cNvSpPr>
          <p:nvPr>
            <p:ph type="title"/>
          </p:nvPr>
        </p:nvSpPr>
        <p:spPr>
          <a:xfrm>
            <a:off x="2097963" y="1987863"/>
            <a:ext cx="2732100" cy="53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75" name="Google Shape;575;p80"/>
          <p:cNvSpPr txBox="1">
            <a:spLocks noGrp="1"/>
          </p:cNvSpPr>
          <p:nvPr>
            <p:ph type="subTitle" idx="1"/>
          </p:nvPr>
        </p:nvSpPr>
        <p:spPr>
          <a:xfrm>
            <a:off x="2097963" y="2468944"/>
            <a:ext cx="2732100" cy="6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80"/>
          <p:cNvSpPr/>
          <p:nvPr/>
        </p:nvSpPr>
        <p:spPr>
          <a:xfrm>
            <a:off x="8492375" y="3277514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577" name="Google Shape;577;p80"/>
          <p:cNvGrpSpPr/>
          <p:nvPr/>
        </p:nvGrpSpPr>
        <p:grpSpPr>
          <a:xfrm>
            <a:off x="2097964" y="115301"/>
            <a:ext cx="6613606" cy="4900633"/>
            <a:chOff x="2097964" y="115301"/>
            <a:chExt cx="6613606" cy="4900633"/>
          </a:xfrm>
        </p:grpSpPr>
        <p:grpSp>
          <p:nvGrpSpPr>
            <p:cNvPr id="578" name="Google Shape;578;p80"/>
            <p:cNvGrpSpPr/>
            <p:nvPr/>
          </p:nvGrpSpPr>
          <p:grpSpPr>
            <a:xfrm>
              <a:off x="3808168" y="115301"/>
              <a:ext cx="417476" cy="246025"/>
              <a:chOff x="4202308" y="1284385"/>
              <a:chExt cx="333687" cy="196647"/>
            </a:xfrm>
          </p:grpSpPr>
          <p:sp>
            <p:nvSpPr>
              <p:cNvPr id="579" name="Google Shape;579;p80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80" name="Google Shape;580;p80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581" name="Google Shape;581;p80"/>
            <p:cNvGrpSpPr/>
            <p:nvPr/>
          </p:nvGrpSpPr>
          <p:grpSpPr>
            <a:xfrm>
              <a:off x="2097964" y="4744228"/>
              <a:ext cx="278469" cy="271706"/>
              <a:chOff x="7944821" y="1085911"/>
              <a:chExt cx="222579" cy="217174"/>
            </a:xfrm>
          </p:grpSpPr>
          <p:sp>
            <p:nvSpPr>
              <p:cNvPr id="582" name="Google Shape;582;p80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83" name="Google Shape;583;p80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584" name="Google Shape;584;p80"/>
            <p:cNvGrpSpPr/>
            <p:nvPr/>
          </p:nvGrpSpPr>
          <p:grpSpPr>
            <a:xfrm>
              <a:off x="8358982" y="2281143"/>
              <a:ext cx="352588" cy="242826"/>
              <a:chOff x="6766762" y="304800"/>
              <a:chExt cx="281822" cy="194090"/>
            </a:xfrm>
          </p:grpSpPr>
          <p:sp>
            <p:nvSpPr>
              <p:cNvPr id="585" name="Google Shape;585;p80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586" name="Google Shape;586;p80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8_1"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p8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589" name="Google Shape;589;p81"/>
          <p:cNvGrpSpPr/>
          <p:nvPr/>
        </p:nvGrpSpPr>
        <p:grpSpPr>
          <a:xfrm>
            <a:off x="3857068" y="166764"/>
            <a:ext cx="417476" cy="246025"/>
            <a:chOff x="4202308" y="1284385"/>
            <a:chExt cx="333687" cy="196647"/>
          </a:xfrm>
        </p:grpSpPr>
        <p:sp>
          <p:nvSpPr>
            <p:cNvPr id="590" name="Google Shape;590;p81"/>
            <p:cNvSpPr/>
            <p:nvPr/>
          </p:nvSpPr>
          <p:spPr>
            <a:xfrm>
              <a:off x="4202308" y="1362912"/>
              <a:ext cx="118119" cy="118120"/>
            </a:xfrm>
            <a:custGeom>
              <a:avLst/>
              <a:gdLst/>
              <a:ahLst/>
              <a:cxnLst/>
              <a:rect l="l" t="t" r="r" b="b"/>
              <a:pathLst>
                <a:path w="118119" h="118120" extrusionOk="0">
                  <a:moveTo>
                    <a:pt x="59023" y="0"/>
                  </a:moveTo>
                  <a:lnTo>
                    <a:pt x="79915" y="38205"/>
                  </a:lnTo>
                  <a:lnTo>
                    <a:pt x="118120" y="59097"/>
                  </a:lnTo>
                  <a:lnTo>
                    <a:pt x="79915" y="79988"/>
                  </a:lnTo>
                  <a:lnTo>
                    <a:pt x="59023" y="118120"/>
                  </a:lnTo>
                  <a:lnTo>
                    <a:pt x="38132" y="79988"/>
                  </a:lnTo>
                  <a:lnTo>
                    <a:pt x="0" y="59097"/>
                  </a:lnTo>
                  <a:lnTo>
                    <a:pt x="38132" y="38205"/>
                  </a:lnTo>
                  <a:lnTo>
                    <a:pt x="59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91" name="Google Shape;591;p81"/>
            <p:cNvSpPr/>
            <p:nvPr/>
          </p:nvSpPr>
          <p:spPr>
            <a:xfrm>
              <a:off x="4480113" y="1284385"/>
              <a:ext cx="55882" cy="55882"/>
            </a:xfrm>
            <a:custGeom>
              <a:avLst/>
              <a:gdLst/>
              <a:ahLst/>
              <a:cxnLst/>
              <a:rect l="l" t="t" r="r" b="b"/>
              <a:pathLst>
                <a:path w="55882" h="55882" extrusionOk="0">
                  <a:moveTo>
                    <a:pt x="27978" y="0"/>
                  </a:moveTo>
                  <a:lnTo>
                    <a:pt x="37839" y="18043"/>
                  </a:lnTo>
                  <a:lnTo>
                    <a:pt x="55882" y="27978"/>
                  </a:lnTo>
                  <a:lnTo>
                    <a:pt x="37839" y="37839"/>
                  </a:lnTo>
                  <a:lnTo>
                    <a:pt x="27978" y="55882"/>
                  </a:lnTo>
                  <a:lnTo>
                    <a:pt x="18043" y="37839"/>
                  </a:lnTo>
                  <a:lnTo>
                    <a:pt x="0" y="27978"/>
                  </a:lnTo>
                  <a:lnTo>
                    <a:pt x="18043" y="18043"/>
                  </a:lnTo>
                  <a:lnTo>
                    <a:pt x="27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92" name="Google Shape;592;p81"/>
          <p:cNvGrpSpPr/>
          <p:nvPr/>
        </p:nvGrpSpPr>
        <p:grpSpPr>
          <a:xfrm>
            <a:off x="262020" y="3274543"/>
            <a:ext cx="200604" cy="454397"/>
            <a:chOff x="4951789" y="4493349"/>
            <a:chExt cx="160342" cy="363198"/>
          </a:xfrm>
        </p:grpSpPr>
        <p:sp>
          <p:nvSpPr>
            <p:cNvPr id="593" name="Google Shape;593;p81"/>
            <p:cNvSpPr/>
            <p:nvPr/>
          </p:nvSpPr>
          <p:spPr>
            <a:xfrm>
              <a:off x="4989555" y="4493349"/>
              <a:ext cx="122576" cy="122575"/>
            </a:xfrm>
            <a:custGeom>
              <a:avLst/>
              <a:gdLst/>
              <a:ahLst/>
              <a:cxnLst/>
              <a:rect l="l" t="t" r="r" b="b"/>
              <a:pathLst>
                <a:path w="122576" h="122575" extrusionOk="0">
                  <a:moveTo>
                    <a:pt x="61288" y="0"/>
                  </a:moveTo>
                  <a:lnTo>
                    <a:pt x="82984" y="39592"/>
                  </a:lnTo>
                  <a:lnTo>
                    <a:pt x="122576" y="61288"/>
                  </a:lnTo>
                  <a:lnTo>
                    <a:pt x="82984" y="82983"/>
                  </a:lnTo>
                  <a:lnTo>
                    <a:pt x="61288" y="122576"/>
                  </a:lnTo>
                  <a:lnTo>
                    <a:pt x="39593" y="82983"/>
                  </a:lnTo>
                  <a:lnTo>
                    <a:pt x="0" y="61288"/>
                  </a:lnTo>
                  <a:lnTo>
                    <a:pt x="39593" y="39592"/>
                  </a:lnTo>
                  <a:lnTo>
                    <a:pt x="612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94" name="Google Shape;594;p81"/>
            <p:cNvSpPr/>
            <p:nvPr/>
          </p:nvSpPr>
          <p:spPr>
            <a:xfrm>
              <a:off x="4951789" y="4779043"/>
              <a:ext cx="77504" cy="77504"/>
            </a:xfrm>
            <a:custGeom>
              <a:avLst/>
              <a:gdLst/>
              <a:ahLst/>
              <a:cxnLst/>
              <a:rect l="l" t="t" r="r" b="b"/>
              <a:pathLst>
                <a:path w="77504" h="77504" extrusionOk="0">
                  <a:moveTo>
                    <a:pt x="38789" y="0"/>
                  </a:moveTo>
                  <a:lnTo>
                    <a:pt x="52449" y="25056"/>
                  </a:lnTo>
                  <a:lnTo>
                    <a:pt x="77505" y="38716"/>
                  </a:lnTo>
                  <a:lnTo>
                    <a:pt x="52449" y="52449"/>
                  </a:lnTo>
                  <a:lnTo>
                    <a:pt x="38789" y="77505"/>
                  </a:lnTo>
                  <a:lnTo>
                    <a:pt x="25056" y="52449"/>
                  </a:lnTo>
                  <a:lnTo>
                    <a:pt x="0" y="38716"/>
                  </a:lnTo>
                  <a:lnTo>
                    <a:pt x="25056" y="25056"/>
                  </a:lnTo>
                  <a:lnTo>
                    <a:pt x="38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595" name="Google Shape;595;p81"/>
          <p:cNvGrpSpPr/>
          <p:nvPr/>
        </p:nvGrpSpPr>
        <p:grpSpPr>
          <a:xfrm>
            <a:off x="8564864" y="3813728"/>
            <a:ext cx="278469" cy="271706"/>
            <a:chOff x="7944821" y="1085911"/>
            <a:chExt cx="222579" cy="217174"/>
          </a:xfrm>
        </p:grpSpPr>
        <p:sp>
          <p:nvSpPr>
            <p:cNvPr id="596" name="Google Shape;596;p81"/>
            <p:cNvSpPr/>
            <p:nvPr/>
          </p:nvSpPr>
          <p:spPr>
            <a:xfrm>
              <a:off x="7944821" y="1233762"/>
              <a:ext cx="69323" cy="69323"/>
            </a:xfrm>
            <a:custGeom>
              <a:avLst/>
              <a:gdLst/>
              <a:ahLst/>
              <a:cxnLst/>
              <a:rect l="l" t="t" r="r" b="b"/>
              <a:pathLst>
                <a:path w="69323" h="69323" extrusionOk="0">
                  <a:moveTo>
                    <a:pt x="34625" y="0"/>
                  </a:moveTo>
                  <a:lnTo>
                    <a:pt x="46897" y="22353"/>
                  </a:lnTo>
                  <a:lnTo>
                    <a:pt x="69323" y="34625"/>
                  </a:lnTo>
                  <a:lnTo>
                    <a:pt x="46897" y="46897"/>
                  </a:lnTo>
                  <a:lnTo>
                    <a:pt x="34625" y="69323"/>
                  </a:lnTo>
                  <a:lnTo>
                    <a:pt x="22426" y="46897"/>
                  </a:lnTo>
                  <a:lnTo>
                    <a:pt x="0" y="34625"/>
                  </a:lnTo>
                  <a:lnTo>
                    <a:pt x="22426" y="22353"/>
                  </a:lnTo>
                  <a:lnTo>
                    <a:pt x="346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597" name="Google Shape;597;p81"/>
            <p:cNvSpPr/>
            <p:nvPr/>
          </p:nvSpPr>
          <p:spPr>
            <a:xfrm>
              <a:off x="8087558" y="1085911"/>
              <a:ext cx="79842" cy="79842"/>
            </a:xfrm>
            <a:custGeom>
              <a:avLst/>
              <a:gdLst/>
              <a:ahLst/>
              <a:cxnLst/>
              <a:rect l="l" t="t" r="r" b="b"/>
              <a:pathLst>
                <a:path w="79842" h="79842" extrusionOk="0">
                  <a:moveTo>
                    <a:pt x="39958" y="0"/>
                  </a:moveTo>
                  <a:lnTo>
                    <a:pt x="54056" y="25859"/>
                  </a:lnTo>
                  <a:lnTo>
                    <a:pt x="79842" y="39958"/>
                  </a:lnTo>
                  <a:lnTo>
                    <a:pt x="54056" y="54056"/>
                  </a:lnTo>
                  <a:lnTo>
                    <a:pt x="39958" y="79842"/>
                  </a:lnTo>
                  <a:lnTo>
                    <a:pt x="25859" y="54056"/>
                  </a:lnTo>
                  <a:lnTo>
                    <a:pt x="0" y="39958"/>
                  </a:lnTo>
                  <a:lnTo>
                    <a:pt x="25859" y="25859"/>
                  </a:lnTo>
                  <a:lnTo>
                    <a:pt x="399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598" name="Google Shape;598;p81"/>
          <p:cNvSpPr/>
          <p:nvPr/>
        </p:nvSpPr>
        <p:spPr>
          <a:xfrm>
            <a:off x="369400" y="4726391"/>
            <a:ext cx="2195400" cy="2195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99" name="Google Shape;599;p81"/>
          <p:cNvSpPr/>
          <p:nvPr/>
        </p:nvSpPr>
        <p:spPr>
          <a:xfrm>
            <a:off x="8564863" y="1711226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00" name="Google Shape;600;p81"/>
          <p:cNvGrpSpPr/>
          <p:nvPr/>
        </p:nvGrpSpPr>
        <p:grpSpPr>
          <a:xfrm>
            <a:off x="6233573" y="4726395"/>
            <a:ext cx="834040" cy="811862"/>
            <a:chOff x="4074399" y="1801571"/>
            <a:chExt cx="601630" cy="585632"/>
          </a:xfrm>
        </p:grpSpPr>
        <p:sp>
          <p:nvSpPr>
            <p:cNvPr id="601" name="Google Shape;601;p81"/>
            <p:cNvSpPr/>
            <p:nvPr/>
          </p:nvSpPr>
          <p:spPr>
            <a:xfrm>
              <a:off x="4074399" y="1801571"/>
              <a:ext cx="601630" cy="585632"/>
            </a:xfrm>
            <a:custGeom>
              <a:avLst/>
              <a:gdLst/>
              <a:ahLst/>
              <a:cxnLst/>
              <a:rect l="l" t="t" r="r" b="b"/>
              <a:pathLst>
                <a:path w="601630" h="585632" extrusionOk="0">
                  <a:moveTo>
                    <a:pt x="563718" y="255744"/>
                  </a:moveTo>
                  <a:lnTo>
                    <a:pt x="516894" y="255744"/>
                  </a:lnTo>
                  <a:cubicBezTo>
                    <a:pt x="510173" y="223530"/>
                    <a:pt x="496148" y="193945"/>
                    <a:pt x="476425" y="168743"/>
                  </a:cubicBezTo>
                  <a:lnTo>
                    <a:pt x="510538" y="134191"/>
                  </a:lnTo>
                  <a:cubicBezTo>
                    <a:pt x="525075" y="119508"/>
                    <a:pt x="524637" y="96059"/>
                    <a:pt x="509516" y="81815"/>
                  </a:cubicBezTo>
                  <a:cubicBezTo>
                    <a:pt x="494322" y="67643"/>
                    <a:pt x="470289" y="68082"/>
                    <a:pt x="455679" y="82838"/>
                  </a:cubicBezTo>
                  <a:lnTo>
                    <a:pt x="420615" y="118266"/>
                  </a:lnTo>
                  <a:cubicBezTo>
                    <a:pt x="396290" y="102853"/>
                    <a:pt x="368605" y="92042"/>
                    <a:pt x="338947" y="87001"/>
                  </a:cubicBezTo>
                  <a:lnTo>
                    <a:pt x="338947" y="37036"/>
                  </a:lnTo>
                  <a:cubicBezTo>
                    <a:pt x="338947" y="16582"/>
                    <a:pt x="321853" y="0"/>
                    <a:pt x="300888" y="0"/>
                  </a:cubicBezTo>
                  <a:cubicBezTo>
                    <a:pt x="279923" y="0"/>
                    <a:pt x="262830" y="16582"/>
                    <a:pt x="262830" y="37036"/>
                  </a:cubicBezTo>
                  <a:lnTo>
                    <a:pt x="262830" y="87001"/>
                  </a:lnTo>
                  <a:cubicBezTo>
                    <a:pt x="233172" y="92042"/>
                    <a:pt x="205487" y="102853"/>
                    <a:pt x="181088" y="118266"/>
                  </a:cubicBezTo>
                  <a:lnTo>
                    <a:pt x="146098" y="82838"/>
                  </a:lnTo>
                  <a:cubicBezTo>
                    <a:pt x="131561" y="68082"/>
                    <a:pt x="107455" y="67570"/>
                    <a:pt x="92261" y="81815"/>
                  </a:cubicBezTo>
                  <a:cubicBezTo>
                    <a:pt x="77066" y="96059"/>
                    <a:pt x="76628" y="119508"/>
                    <a:pt x="91238" y="134191"/>
                  </a:cubicBezTo>
                  <a:lnTo>
                    <a:pt x="125352" y="168743"/>
                  </a:lnTo>
                  <a:cubicBezTo>
                    <a:pt x="105629" y="194018"/>
                    <a:pt x="91530" y="223603"/>
                    <a:pt x="84883" y="255744"/>
                  </a:cubicBezTo>
                  <a:lnTo>
                    <a:pt x="38058" y="255744"/>
                  </a:lnTo>
                  <a:cubicBezTo>
                    <a:pt x="17020" y="255744"/>
                    <a:pt x="0" y="272399"/>
                    <a:pt x="0" y="292780"/>
                  </a:cubicBezTo>
                  <a:cubicBezTo>
                    <a:pt x="0" y="313161"/>
                    <a:pt x="17020" y="329816"/>
                    <a:pt x="38058" y="329816"/>
                  </a:cubicBezTo>
                  <a:lnTo>
                    <a:pt x="82983" y="329816"/>
                  </a:lnTo>
                  <a:cubicBezTo>
                    <a:pt x="88170" y="363564"/>
                    <a:pt x="101465" y="394756"/>
                    <a:pt x="120823" y="421419"/>
                  </a:cubicBezTo>
                  <a:lnTo>
                    <a:pt x="91165" y="451442"/>
                  </a:lnTo>
                  <a:cubicBezTo>
                    <a:pt x="76628" y="466125"/>
                    <a:pt x="76994" y="489574"/>
                    <a:pt x="92188" y="503818"/>
                  </a:cubicBezTo>
                  <a:cubicBezTo>
                    <a:pt x="99566" y="510758"/>
                    <a:pt x="109062" y="514191"/>
                    <a:pt x="118558" y="514191"/>
                  </a:cubicBezTo>
                  <a:cubicBezTo>
                    <a:pt x="128566" y="514191"/>
                    <a:pt x="138501" y="510392"/>
                    <a:pt x="146025" y="502796"/>
                  </a:cubicBezTo>
                  <a:lnTo>
                    <a:pt x="174733" y="473795"/>
                  </a:lnTo>
                  <a:cubicBezTo>
                    <a:pt x="200592" y="491400"/>
                    <a:pt x="230469" y="503745"/>
                    <a:pt x="262757" y="509224"/>
                  </a:cubicBezTo>
                  <a:lnTo>
                    <a:pt x="262757" y="548597"/>
                  </a:lnTo>
                  <a:cubicBezTo>
                    <a:pt x="262757" y="569051"/>
                    <a:pt x="279777" y="585633"/>
                    <a:pt x="300815" y="585633"/>
                  </a:cubicBezTo>
                  <a:cubicBezTo>
                    <a:pt x="321853" y="585633"/>
                    <a:pt x="338874" y="568978"/>
                    <a:pt x="338874" y="548597"/>
                  </a:cubicBezTo>
                  <a:lnTo>
                    <a:pt x="338874" y="509224"/>
                  </a:lnTo>
                  <a:cubicBezTo>
                    <a:pt x="371161" y="503745"/>
                    <a:pt x="401038" y="491400"/>
                    <a:pt x="426898" y="473795"/>
                  </a:cubicBezTo>
                  <a:lnTo>
                    <a:pt x="455606" y="502796"/>
                  </a:lnTo>
                  <a:cubicBezTo>
                    <a:pt x="463057" y="510392"/>
                    <a:pt x="473065" y="514191"/>
                    <a:pt x="482999" y="514191"/>
                  </a:cubicBezTo>
                  <a:cubicBezTo>
                    <a:pt x="492934" y="514191"/>
                    <a:pt x="502065" y="510758"/>
                    <a:pt x="509443" y="503818"/>
                  </a:cubicBezTo>
                  <a:cubicBezTo>
                    <a:pt x="524564" y="489647"/>
                    <a:pt x="525075" y="466198"/>
                    <a:pt x="510466" y="451442"/>
                  </a:cubicBezTo>
                  <a:lnTo>
                    <a:pt x="480808" y="421419"/>
                  </a:lnTo>
                  <a:cubicBezTo>
                    <a:pt x="500166" y="394756"/>
                    <a:pt x="513461" y="363564"/>
                    <a:pt x="518647" y="329816"/>
                  </a:cubicBezTo>
                  <a:lnTo>
                    <a:pt x="563572" y="329816"/>
                  </a:lnTo>
                  <a:cubicBezTo>
                    <a:pt x="584610" y="329816"/>
                    <a:pt x="601630" y="313234"/>
                    <a:pt x="601630" y="292780"/>
                  </a:cubicBezTo>
                  <a:cubicBezTo>
                    <a:pt x="601630" y="272326"/>
                    <a:pt x="584610" y="255744"/>
                    <a:pt x="563572" y="255744"/>
                  </a:cubicBezTo>
                  <a:close/>
                  <a:moveTo>
                    <a:pt x="298258" y="391615"/>
                  </a:moveTo>
                  <a:cubicBezTo>
                    <a:pt x="243180" y="391615"/>
                    <a:pt x="198620" y="348151"/>
                    <a:pt x="198620" y="294533"/>
                  </a:cubicBezTo>
                  <a:cubicBezTo>
                    <a:pt x="198620" y="240915"/>
                    <a:pt x="243180" y="197524"/>
                    <a:pt x="298258" y="197524"/>
                  </a:cubicBezTo>
                  <a:cubicBezTo>
                    <a:pt x="353337" y="197524"/>
                    <a:pt x="397897" y="240988"/>
                    <a:pt x="397897" y="294533"/>
                  </a:cubicBezTo>
                  <a:cubicBezTo>
                    <a:pt x="397897" y="348078"/>
                    <a:pt x="353337" y="391615"/>
                    <a:pt x="298258" y="391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02" name="Google Shape;602;p81"/>
            <p:cNvSpPr/>
            <p:nvPr/>
          </p:nvSpPr>
          <p:spPr>
            <a:xfrm>
              <a:off x="4321231" y="2044093"/>
              <a:ext cx="108550" cy="105774"/>
            </a:xfrm>
            <a:custGeom>
              <a:avLst/>
              <a:gdLst/>
              <a:ahLst/>
              <a:cxnLst/>
              <a:rect l="l" t="t" r="r" b="b"/>
              <a:pathLst>
                <a:path w="108550" h="105774" extrusionOk="0">
                  <a:moveTo>
                    <a:pt x="108551" y="52887"/>
                  </a:moveTo>
                  <a:cubicBezTo>
                    <a:pt x="108551" y="82096"/>
                    <a:pt x="84251" y="105775"/>
                    <a:pt x="54275" y="105775"/>
                  </a:cubicBezTo>
                  <a:cubicBezTo>
                    <a:pt x="24300" y="105775"/>
                    <a:pt x="0" y="82096"/>
                    <a:pt x="0" y="52887"/>
                  </a:cubicBezTo>
                  <a:cubicBezTo>
                    <a:pt x="0" y="23679"/>
                    <a:pt x="24300" y="0"/>
                    <a:pt x="54275" y="0"/>
                  </a:cubicBezTo>
                  <a:cubicBezTo>
                    <a:pt x="84251" y="0"/>
                    <a:pt x="108551" y="23678"/>
                    <a:pt x="108551" y="52887"/>
                  </a:cubicBezTo>
                  <a:close/>
                </a:path>
              </a:pathLst>
            </a:custGeom>
            <a:noFill/>
            <a:ln w="11100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03" name="Google Shape;603;p81"/>
            <p:cNvSpPr/>
            <p:nvPr/>
          </p:nvSpPr>
          <p:spPr>
            <a:xfrm>
              <a:off x="4202162" y="1928247"/>
              <a:ext cx="346689" cy="337485"/>
            </a:xfrm>
            <a:custGeom>
              <a:avLst/>
              <a:gdLst/>
              <a:ahLst/>
              <a:cxnLst/>
              <a:rect l="l" t="t" r="r" b="b"/>
              <a:pathLst>
                <a:path w="346689" h="337485" extrusionOk="0">
                  <a:moveTo>
                    <a:pt x="346690" y="168743"/>
                  </a:moveTo>
                  <a:cubicBezTo>
                    <a:pt x="346690" y="261937"/>
                    <a:pt x="269081" y="337486"/>
                    <a:pt x="173345" y="337486"/>
                  </a:cubicBezTo>
                  <a:cubicBezTo>
                    <a:pt x="77609" y="337486"/>
                    <a:pt x="0" y="261937"/>
                    <a:pt x="0" y="168743"/>
                  </a:cubicBezTo>
                  <a:cubicBezTo>
                    <a:pt x="0" y="75549"/>
                    <a:pt x="77609" y="0"/>
                    <a:pt x="173345" y="0"/>
                  </a:cubicBezTo>
                  <a:cubicBezTo>
                    <a:pt x="269081" y="0"/>
                    <a:pt x="346690" y="75549"/>
                    <a:pt x="346690" y="168743"/>
                  </a:cubicBezTo>
                  <a:close/>
                </a:path>
              </a:pathLst>
            </a:custGeom>
            <a:noFill/>
            <a:ln w="11100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04" name="Google Shape;604;p81"/>
          <p:cNvGrpSpPr/>
          <p:nvPr/>
        </p:nvGrpSpPr>
        <p:grpSpPr>
          <a:xfrm>
            <a:off x="82818" y="1931321"/>
            <a:ext cx="558974" cy="559176"/>
            <a:chOff x="6422968" y="-125554"/>
            <a:chExt cx="558974" cy="559176"/>
          </a:xfrm>
        </p:grpSpPr>
        <p:sp>
          <p:nvSpPr>
            <p:cNvPr id="605" name="Google Shape;605;p81"/>
            <p:cNvSpPr/>
            <p:nvPr/>
          </p:nvSpPr>
          <p:spPr>
            <a:xfrm>
              <a:off x="6422968" y="-125554"/>
              <a:ext cx="558974" cy="559176"/>
            </a:xfrm>
            <a:custGeom>
              <a:avLst/>
              <a:gdLst/>
              <a:ahLst/>
              <a:cxnLst/>
              <a:rect l="l" t="t" r="r" b="b"/>
              <a:pathLst>
                <a:path w="402864" h="403010" extrusionOk="0">
                  <a:moveTo>
                    <a:pt x="377297" y="175902"/>
                  </a:moveTo>
                  <a:lnTo>
                    <a:pt x="345959" y="175902"/>
                  </a:lnTo>
                  <a:cubicBezTo>
                    <a:pt x="341503" y="153768"/>
                    <a:pt x="332080" y="133387"/>
                    <a:pt x="318858" y="116075"/>
                  </a:cubicBezTo>
                  <a:lnTo>
                    <a:pt x="341722" y="92334"/>
                  </a:lnTo>
                  <a:cubicBezTo>
                    <a:pt x="351511" y="82180"/>
                    <a:pt x="351146" y="66109"/>
                    <a:pt x="341065" y="56321"/>
                  </a:cubicBezTo>
                  <a:cubicBezTo>
                    <a:pt x="330911" y="46532"/>
                    <a:pt x="314767" y="46897"/>
                    <a:pt x="305052" y="57051"/>
                  </a:cubicBezTo>
                  <a:lnTo>
                    <a:pt x="281603" y="81376"/>
                  </a:lnTo>
                  <a:cubicBezTo>
                    <a:pt x="265314" y="70784"/>
                    <a:pt x="246832" y="63333"/>
                    <a:pt x="226890" y="59827"/>
                  </a:cubicBezTo>
                  <a:lnTo>
                    <a:pt x="226890" y="25494"/>
                  </a:lnTo>
                  <a:cubicBezTo>
                    <a:pt x="226890" y="11396"/>
                    <a:pt x="215494" y="0"/>
                    <a:pt x="201396" y="0"/>
                  </a:cubicBezTo>
                  <a:cubicBezTo>
                    <a:pt x="187297" y="0"/>
                    <a:pt x="175902" y="11396"/>
                    <a:pt x="175902" y="25494"/>
                  </a:cubicBezTo>
                  <a:lnTo>
                    <a:pt x="175902" y="59827"/>
                  </a:lnTo>
                  <a:cubicBezTo>
                    <a:pt x="156032" y="63260"/>
                    <a:pt x="137478" y="70784"/>
                    <a:pt x="121188" y="81376"/>
                  </a:cubicBezTo>
                  <a:lnTo>
                    <a:pt x="97739" y="57051"/>
                  </a:lnTo>
                  <a:cubicBezTo>
                    <a:pt x="87951" y="46897"/>
                    <a:pt x="71880" y="46532"/>
                    <a:pt x="61726" y="56321"/>
                  </a:cubicBezTo>
                  <a:cubicBezTo>
                    <a:pt x="51572" y="66109"/>
                    <a:pt x="51280" y="82253"/>
                    <a:pt x="61069" y="92334"/>
                  </a:cubicBezTo>
                  <a:lnTo>
                    <a:pt x="83933" y="116075"/>
                  </a:lnTo>
                  <a:cubicBezTo>
                    <a:pt x="70711" y="133460"/>
                    <a:pt x="61288" y="153768"/>
                    <a:pt x="56832" y="175902"/>
                  </a:cubicBezTo>
                  <a:lnTo>
                    <a:pt x="25494" y="175902"/>
                  </a:lnTo>
                  <a:cubicBezTo>
                    <a:pt x="11396" y="175902"/>
                    <a:pt x="0" y="187297"/>
                    <a:pt x="0" y="201396"/>
                  </a:cubicBezTo>
                  <a:cubicBezTo>
                    <a:pt x="0" y="215494"/>
                    <a:pt x="11396" y="226890"/>
                    <a:pt x="25494" y="226890"/>
                  </a:cubicBezTo>
                  <a:lnTo>
                    <a:pt x="55590" y="226890"/>
                  </a:lnTo>
                  <a:cubicBezTo>
                    <a:pt x="59024" y="250119"/>
                    <a:pt x="67935" y="271523"/>
                    <a:pt x="80938" y="289931"/>
                  </a:cubicBezTo>
                  <a:lnTo>
                    <a:pt x="61069" y="310604"/>
                  </a:lnTo>
                  <a:cubicBezTo>
                    <a:pt x="51280" y="320758"/>
                    <a:pt x="51572" y="336828"/>
                    <a:pt x="61726" y="346617"/>
                  </a:cubicBezTo>
                  <a:cubicBezTo>
                    <a:pt x="66694" y="351365"/>
                    <a:pt x="73049" y="353776"/>
                    <a:pt x="79404" y="353776"/>
                  </a:cubicBezTo>
                  <a:cubicBezTo>
                    <a:pt x="86124" y="353776"/>
                    <a:pt x="92772" y="351146"/>
                    <a:pt x="97813" y="345959"/>
                  </a:cubicBezTo>
                  <a:lnTo>
                    <a:pt x="117024" y="326017"/>
                  </a:lnTo>
                  <a:cubicBezTo>
                    <a:pt x="134337" y="338143"/>
                    <a:pt x="154352" y="346617"/>
                    <a:pt x="175974" y="350415"/>
                  </a:cubicBezTo>
                  <a:lnTo>
                    <a:pt x="175974" y="377517"/>
                  </a:lnTo>
                  <a:cubicBezTo>
                    <a:pt x="175974" y="391542"/>
                    <a:pt x="187370" y="403011"/>
                    <a:pt x="201469" y="403011"/>
                  </a:cubicBezTo>
                  <a:cubicBezTo>
                    <a:pt x="215567" y="403011"/>
                    <a:pt x="226963" y="391615"/>
                    <a:pt x="226963" y="377517"/>
                  </a:cubicBezTo>
                  <a:lnTo>
                    <a:pt x="226963" y="350415"/>
                  </a:lnTo>
                  <a:cubicBezTo>
                    <a:pt x="248585" y="346617"/>
                    <a:pt x="268600" y="338143"/>
                    <a:pt x="285913" y="326017"/>
                  </a:cubicBezTo>
                  <a:lnTo>
                    <a:pt x="305125" y="345959"/>
                  </a:lnTo>
                  <a:cubicBezTo>
                    <a:pt x="310093" y="351146"/>
                    <a:pt x="316813" y="353776"/>
                    <a:pt x="323460" y="353776"/>
                  </a:cubicBezTo>
                  <a:cubicBezTo>
                    <a:pt x="330108" y="353776"/>
                    <a:pt x="336171" y="351438"/>
                    <a:pt x="341138" y="346617"/>
                  </a:cubicBezTo>
                  <a:cubicBezTo>
                    <a:pt x="351292" y="336828"/>
                    <a:pt x="351584" y="320758"/>
                    <a:pt x="341796" y="310604"/>
                  </a:cubicBezTo>
                  <a:lnTo>
                    <a:pt x="321926" y="289931"/>
                  </a:lnTo>
                  <a:cubicBezTo>
                    <a:pt x="334856" y="271596"/>
                    <a:pt x="343841" y="250119"/>
                    <a:pt x="347274" y="226890"/>
                  </a:cubicBezTo>
                  <a:lnTo>
                    <a:pt x="377370" y="226890"/>
                  </a:lnTo>
                  <a:cubicBezTo>
                    <a:pt x="391469" y="226890"/>
                    <a:pt x="402864" y="215494"/>
                    <a:pt x="402864" y="201396"/>
                  </a:cubicBezTo>
                  <a:cubicBezTo>
                    <a:pt x="402864" y="187297"/>
                    <a:pt x="391469" y="175902"/>
                    <a:pt x="377370" y="175902"/>
                  </a:cubicBezTo>
                  <a:close/>
                  <a:moveTo>
                    <a:pt x="199496" y="269331"/>
                  </a:moveTo>
                  <a:cubicBezTo>
                    <a:pt x="162607" y="269331"/>
                    <a:pt x="132730" y="239454"/>
                    <a:pt x="132730" y="202564"/>
                  </a:cubicBezTo>
                  <a:cubicBezTo>
                    <a:pt x="132730" y="165675"/>
                    <a:pt x="162607" y="135798"/>
                    <a:pt x="199496" y="135798"/>
                  </a:cubicBezTo>
                  <a:cubicBezTo>
                    <a:pt x="236386" y="135798"/>
                    <a:pt x="266263" y="165675"/>
                    <a:pt x="266263" y="202564"/>
                  </a:cubicBezTo>
                  <a:cubicBezTo>
                    <a:pt x="266263" y="239454"/>
                    <a:pt x="236386" y="269331"/>
                    <a:pt x="199496" y="2693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06" name="Google Shape;606;p81"/>
            <p:cNvSpPr/>
            <p:nvPr/>
          </p:nvSpPr>
          <p:spPr>
            <a:xfrm>
              <a:off x="6651733" y="105639"/>
              <a:ext cx="100949" cy="100949"/>
            </a:xfrm>
            <a:custGeom>
              <a:avLst/>
              <a:gdLst/>
              <a:ahLst/>
              <a:cxnLst/>
              <a:rect l="l" t="t" r="r" b="b"/>
              <a:pathLst>
                <a:path w="72756" h="72756" extrusionOk="0">
                  <a:moveTo>
                    <a:pt x="72757" y="36378"/>
                  </a:moveTo>
                  <a:cubicBezTo>
                    <a:pt x="72757" y="56467"/>
                    <a:pt x="56467" y="72757"/>
                    <a:pt x="36379" y="72757"/>
                  </a:cubicBezTo>
                  <a:cubicBezTo>
                    <a:pt x="16290" y="72757"/>
                    <a:pt x="0" y="56467"/>
                    <a:pt x="0" y="36378"/>
                  </a:cubicBezTo>
                  <a:cubicBezTo>
                    <a:pt x="0" y="16290"/>
                    <a:pt x="16290" y="0"/>
                    <a:pt x="36379" y="0"/>
                  </a:cubicBezTo>
                  <a:cubicBezTo>
                    <a:pt x="56467" y="0"/>
                    <a:pt x="72757" y="16290"/>
                    <a:pt x="72757" y="3637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07" name="Google Shape;607;p81"/>
            <p:cNvSpPr/>
            <p:nvPr/>
          </p:nvSpPr>
          <p:spPr>
            <a:xfrm>
              <a:off x="6585252" y="39120"/>
              <a:ext cx="233927" cy="233927"/>
            </a:xfrm>
            <a:custGeom>
              <a:avLst/>
              <a:gdLst/>
              <a:ahLst/>
              <a:cxnLst/>
              <a:rect l="l" t="t" r="r" b="b"/>
              <a:pathLst>
                <a:path w="168596" h="168596" extrusionOk="0">
                  <a:moveTo>
                    <a:pt x="168597" y="84298"/>
                  </a:moveTo>
                  <a:cubicBezTo>
                    <a:pt x="168597" y="130831"/>
                    <a:pt x="130831" y="168597"/>
                    <a:pt x="84299" y="168597"/>
                  </a:cubicBezTo>
                  <a:cubicBezTo>
                    <a:pt x="37766" y="168597"/>
                    <a:pt x="0" y="130831"/>
                    <a:pt x="0" y="84298"/>
                  </a:cubicBezTo>
                  <a:cubicBezTo>
                    <a:pt x="0" y="37766"/>
                    <a:pt x="37766" y="0"/>
                    <a:pt x="84299" y="0"/>
                  </a:cubicBezTo>
                  <a:cubicBezTo>
                    <a:pt x="130831" y="0"/>
                    <a:pt x="168597" y="37766"/>
                    <a:pt x="168597" y="8429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8_1_1"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82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10" name="Google Shape;610;p82"/>
          <p:cNvGrpSpPr/>
          <p:nvPr/>
        </p:nvGrpSpPr>
        <p:grpSpPr>
          <a:xfrm>
            <a:off x="5185443" y="4739289"/>
            <a:ext cx="417476" cy="246025"/>
            <a:chOff x="4202308" y="1284385"/>
            <a:chExt cx="333687" cy="196647"/>
          </a:xfrm>
        </p:grpSpPr>
        <p:sp>
          <p:nvSpPr>
            <p:cNvPr id="611" name="Google Shape;611;p82"/>
            <p:cNvSpPr/>
            <p:nvPr/>
          </p:nvSpPr>
          <p:spPr>
            <a:xfrm>
              <a:off x="4202308" y="1362912"/>
              <a:ext cx="118119" cy="118120"/>
            </a:xfrm>
            <a:custGeom>
              <a:avLst/>
              <a:gdLst/>
              <a:ahLst/>
              <a:cxnLst/>
              <a:rect l="l" t="t" r="r" b="b"/>
              <a:pathLst>
                <a:path w="118119" h="118120" extrusionOk="0">
                  <a:moveTo>
                    <a:pt x="59023" y="0"/>
                  </a:moveTo>
                  <a:lnTo>
                    <a:pt x="79915" y="38205"/>
                  </a:lnTo>
                  <a:lnTo>
                    <a:pt x="118120" y="59097"/>
                  </a:lnTo>
                  <a:lnTo>
                    <a:pt x="79915" y="79988"/>
                  </a:lnTo>
                  <a:lnTo>
                    <a:pt x="59023" y="118120"/>
                  </a:lnTo>
                  <a:lnTo>
                    <a:pt x="38132" y="79988"/>
                  </a:lnTo>
                  <a:lnTo>
                    <a:pt x="0" y="59097"/>
                  </a:lnTo>
                  <a:lnTo>
                    <a:pt x="38132" y="38205"/>
                  </a:lnTo>
                  <a:lnTo>
                    <a:pt x="590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12" name="Google Shape;612;p82"/>
            <p:cNvSpPr/>
            <p:nvPr/>
          </p:nvSpPr>
          <p:spPr>
            <a:xfrm>
              <a:off x="4480113" y="1284385"/>
              <a:ext cx="55882" cy="55882"/>
            </a:xfrm>
            <a:custGeom>
              <a:avLst/>
              <a:gdLst/>
              <a:ahLst/>
              <a:cxnLst/>
              <a:rect l="l" t="t" r="r" b="b"/>
              <a:pathLst>
                <a:path w="55882" h="55882" extrusionOk="0">
                  <a:moveTo>
                    <a:pt x="27978" y="0"/>
                  </a:moveTo>
                  <a:lnTo>
                    <a:pt x="37839" y="18043"/>
                  </a:lnTo>
                  <a:lnTo>
                    <a:pt x="55882" y="27978"/>
                  </a:lnTo>
                  <a:lnTo>
                    <a:pt x="37839" y="37839"/>
                  </a:lnTo>
                  <a:lnTo>
                    <a:pt x="27978" y="55882"/>
                  </a:lnTo>
                  <a:lnTo>
                    <a:pt x="18043" y="37839"/>
                  </a:lnTo>
                  <a:lnTo>
                    <a:pt x="0" y="27978"/>
                  </a:lnTo>
                  <a:lnTo>
                    <a:pt x="18043" y="18043"/>
                  </a:lnTo>
                  <a:lnTo>
                    <a:pt x="2797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13" name="Google Shape;613;p82"/>
          <p:cNvGrpSpPr/>
          <p:nvPr/>
        </p:nvGrpSpPr>
        <p:grpSpPr>
          <a:xfrm>
            <a:off x="8810408" y="3785318"/>
            <a:ext cx="200604" cy="454397"/>
            <a:chOff x="4951789" y="4493349"/>
            <a:chExt cx="160342" cy="363198"/>
          </a:xfrm>
        </p:grpSpPr>
        <p:sp>
          <p:nvSpPr>
            <p:cNvPr id="614" name="Google Shape;614;p82"/>
            <p:cNvSpPr/>
            <p:nvPr/>
          </p:nvSpPr>
          <p:spPr>
            <a:xfrm>
              <a:off x="4989555" y="4493349"/>
              <a:ext cx="122576" cy="122575"/>
            </a:xfrm>
            <a:custGeom>
              <a:avLst/>
              <a:gdLst/>
              <a:ahLst/>
              <a:cxnLst/>
              <a:rect l="l" t="t" r="r" b="b"/>
              <a:pathLst>
                <a:path w="122576" h="122575" extrusionOk="0">
                  <a:moveTo>
                    <a:pt x="61288" y="0"/>
                  </a:moveTo>
                  <a:lnTo>
                    <a:pt x="82984" y="39592"/>
                  </a:lnTo>
                  <a:lnTo>
                    <a:pt x="122576" y="61288"/>
                  </a:lnTo>
                  <a:lnTo>
                    <a:pt x="82984" y="82983"/>
                  </a:lnTo>
                  <a:lnTo>
                    <a:pt x="61288" y="122576"/>
                  </a:lnTo>
                  <a:lnTo>
                    <a:pt x="39593" y="82983"/>
                  </a:lnTo>
                  <a:lnTo>
                    <a:pt x="0" y="61288"/>
                  </a:lnTo>
                  <a:lnTo>
                    <a:pt x="39593" y="39592"/>
                  </a:lnTo>
                  <a:lnTo>
                    <a:pt x="6128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15" name="Google Shape;615;p82"/>
            <p:cNvSpPr/>
            <p:nvPr/>
          </p:nvSpPr>
          <p:spPr>
            <a:xfrm>
              <a:off x="4951789" y="4779043"/>
              <a:ext cx="77504" cy="77504"/>
            </a:xfrm>
            <a:custGeom>
              <a:avLst/>
              <a:gdLst/>
              <a:ahLst/>
              <a:cxnLst/>
              <a:rect l="l" t="t" r="r" b="b"/>
              <a:pathLst>
                <a:path w="77504" h="77504" extrusionOk="0">
                  <a:moveTo>
                    <a:pt x="38789" y="0"/>
                  </a:moveTo>
                  <a:lnTo>
                    <a:pt x="52449" y="25056"/>
                  </a:lnTo>
                  <a:lnTo>
                    <a:pt x="77505" y="38716"/>
                  </a:lnTo>
                  <a:lnTo>
                    <a:pt x="52449" y="52449"/>
                  </a:lnTo>
                  <a:lnTo>
                    <a:pt x="38789" y="77505"/>
                  </a:lnTo>
                  <a:lnTo>
                    <a:pt x="25056" y="52449"/>
                  </a:lnTo>
                  <a:lnTo>
                    <a:pt x="0" y="38716"/>
                  </a:lnTo>
                  <a:lnTo>
                    <a:pt x="25056" y="25056"/>
                  </a:lnTo>
                  <a:lnTo>
                    <a:pt x="3878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16" name="Google Shape;616;p82"/>
          <p:cNvGrpSpPr/>
          <p:nvPr/>
        </p:nvGrpSpPr>
        <p:grpSpPr>
          <a:xfrm>
            <a:off x="138314" y="2536428"/>
            <a:ext cx="278469" cy="271706"/>
            <a:chOff x="7944821" y="1085911"/>
            <a:chExt cx="222579" cy="217174"/>
          </a:xfrm>
        </p:grpSpPr>
        <p:sp>
          <p:nvSpPr>
            <p:cNvPr id="617" name="Google Shape;617;p82"/>
            <p:cNvSpPr/>
            <p:nvPr/>
          </p:nvSpPr>
          <p:spPr>
            <a:xfrm>
              <a:off x="7944821" y="1233762"/>
              <a:ext cx="69323" cy="69323"/>
            </a:xfrm>
            <a:custGeom>
              <a:avLst/>
              <a:gdLst/>
              <a:ahLst/>
              <a:cxnLst/>
              <a:rect l="l" t="t" r="r" b="b"/>
              <a:pathLst>
                <a:path w="69323" h="69323" extrusionOk="0">
                  <a:moveTo>
                    <a:pt x="34625" y="0"/>
                  </a:moveTo>
                  <a:lnTo>
                    <a:pt x="46897" y="22353"/>
                  </a:lnTo>
                  <a:lnTo>
                    <a:pt x="69323" y="34625"/>
                  </a:lnTo>
                  <a:lnTo>
                    <a:pt x="46897" y="46897"/>
                  </a:lnTo>
                  <a:lnTo>
                    <a:pt x="34625" y="69323"/>
                  </a:lnTo>
                  <a:lnTo>
                    <a:pt x="22426" y="46897"/>
                  </a:lnTo>
                  <a:lnTo>
                    <a:pt x="0" y="34625"/>
                  </a:lnTo>
                  <a:lnTo>
                    <a:pt x="22426" y="22353"/>
                  </a:lnTo>
                  <a:lnTo>
                    <a:pt x="3462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18" name="Google Shape;618;p82"/>
            <p:cNvSpPr/>
            <p:nvPr/>
          </p:nvSpPr>
          <p:spPr>
            <a:xfrm>
              <a:off x="8087558" y="1085911"/>
              <a:ext cx="79842" cy="79842"/>
            </a:xfrm>
            <a:custGeom>
              <a:avLst/>
              <a:gdLst/>
              <a:ahLst/>
              <a:cxnLst/>
              <a:rect l="l" t="t" r="r" b="b"/>
              <a:pathLst>
                <a:path w="79842" h="79842" extrusionOk="0">
                  <a:moveTo>
                    <a:pt x="39958" y="0"/>
                  </a:moveTo>
                  <a:lnTo>
                    <a:pt x="54056" y="25859"/>
                  </a:lnTo>
                  <a:lnTo>
                    <a:pt x="79842" y="39958"/>
                  </a:lnTo>
                  <a:lnTo>
                    <a:pt x="54056" y="54056"/>
                  </a:lnTo>
                  <a:lnTo>
                    <a:pt x="39958" y="79842"/>
                  </a:lnTo>
                  <a:lnTo>
                    <a:pt x="25859" y="54056"/>
                  </a:lnTo>
                  <a:lnTo>
                    <a:pt x="0" y="39958"/>
                  </a:lnTo>
                  <a:lnTo>
                    <a:pt x="25859" y="25859"/>
                  </a:lnTo>
                  <a:lnTo>
                    <a:pt x="3995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19" name="Google Shape;619;p82"/>
          <p:cNvGrpSpPr/>
          <p:nvPr/>
        </p:nvGrpSpPr>
        <p:grpSpPr>
          <a:xfrm>
            <a:off x="5062919" y="190318"/>
            <a:ext cx="352588" cy="242826"/>
            <a:chOff x="6766762" y="304800"/>
            <a:chExt cx="281822" cy="194090"/>
          </a:xfrm>
        </p:grpSpPr>
        <p:sp>
          <p:nvSpPr>
            <p:cNvPr id="620" name="Google Shape;620;p82"/>
            <p:cNvSpPr/>
            <p:nvPr/>
          </p:nvSpPr>
          <p:spPr>
            <a:xfrm>
              <a:off x="6766762" y="419048"/>
              <a:ext cx="79842" cy="79842"/>
            </a:xfrm>
            <a:custGeom>
              <a:avLst/>
              <a:gdLst/>
              <a:ahLst/>
              <a:cxnLst/>
              <a:rect l="l" t="t" r="r" b="b"/>
              <a:pathLst>
                <a:path w="79842" h="79842" extrusionOk="0">
                  <a:moveTo>
                    <a:pt x="39884" y="0"/>
                  </a:moveTo>
                  <a:lnTo>
                    <a:pt x="54056" y="25859"/>
                  </a:lnTo>
                  <a:lnTo>
                    <a:pt x="79842" y="39958"/>
                  </a:lnTo>
                  <a:lnTo>
                    <a:pt x="54056" y="54056"/>
                  </a:lnTo>
                  <a:lnTo>
                    <a:pt x="39884" y="79842"/>
                  </a:lnTo>
                  <a:lnTo>
                    <a:pt x="25786" y="54056"/>
                  </a:lnTo>
                  <a:lnTo>
                    <a:pt x="0" y="39958"/>
                  </a:lnTo>
                  <a:lnTo>
                    <a:pt x="25786" y="25859"/>
                  </a:lnTo>
                  <a:lnTo>
                    <a:pt x="398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1" name="Google Shape;621;p82"/>
            <p:cNvSpPr/>
            <p:nvPr/>
          </p:nvSpPr>
          <p:spPr>
            <a:xfrm>
              <a:off x="7003367" y="304800"/>
              <a:ext cx="45217" cy="45217"/>
            </a:xfrm>
            <a:custGeom>
              <a:avLst/>
              <a:gdLst/>
              <a:ahLst/>
              <a:cxnLst/>
              <a:rect l="l" t="t" r="r" b="b"/>
              <a:pathLst>
                <a:path w="45217" h="45217" extrusionOk="0">
                  <a:moveTo>
                    <a:pt x="22645" y="0"/>
                  </a:moveTo>
                  <a:lnTo>
                    <a:pt x="30607" y="14610"/>
                  </a:lnTo>
                  <a:lnTo>
                    <a:pt x="45217" y="22572"/>
                  </a:lnTo>
                  <a:lnTo>
                    <a:pt x="30607" y="30607"/>
                  </a:lnTo>
                  <a:lnTo>
                    <a:pt x="22645" y="45217"/>
                  </a:lnTo>
                  <a:lnTo>
                    <a:pt x="14610" y="30607"/>
                  </a:lnTo>
                  <a:lnTo>
                    <a:pt x="0" y="22572"/>
                  </a:lnTo>
                  <a:lnTo>
                    <a:pt x="14610" y="14610"/>
                  </a:lnTo>
                  <a:lnTo>
                    <a:pt x="226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sp>
        <p:nvSpPr>
          <p:cNvPr id="622" name="Google Shape;622;p82"/>
          <p:cNvSpPr/>
          <p:nvPr/>
        </p:nvSpPr>
        <p:spPr>
          <a:xfrm>
            <a:off x="7034975" y="4739291"/>
            <a:ext cx="2195400" cy="2195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23" name="Google Shape;623;p82"/>
          <p:cNvSpPr/>
          <p:nvPr/>
        </p:nvSpPr>
        <p:spPr>
          <a:xfrm>
            <a:off x="6524700" y="-1019124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624" name="Google Shape;624;p82"/>
          <p:cNvGrpSpPr/>
          <p:nvPr/>
        </p:nvGrpSpPr>
        <p:grpSpPr>
          <a:xfrm>
            <a:off x="8493673" y="841508"/>
            <a:ext cx="834040" cy="811862"/>
            <a:chOff x="4074399" y="1527280"/>
            <a:chExt cx="601630" cy="585632"/>
          </a:xfrm>
        </p:grpSpPr>
        <p:sp>
          <p:nvSpPr>
            <p:cNvPr id="625" name="Google Shape;625;p82"/>
            <p:cNvSpPr/>
            <p:nvPr/>
          </p:nvSpPr>
          <p:spPr>
            <a:xfrm>
              <a:off x="4074399" y="1527280"/>
              <a:ext cx="601630" cy="585632"/>
            </a:xfrm>
            <a:custGeom>
              <a:avLst/>
              <a:gdLst/>
              <a:ahLst/>
              <a:cxnLst/>
              <a:rect l="l" t="t" r="r" b="b"/>
              <a:pathLst>
                <a:path w="601630" h="585632" extrusionOk="0">
                  <a:moveTo>
                    <a:pt x="563718" y="255744"/>
                  </a:moveTo>
                  <a:lnTo>
                    <a:pt x="516894" y="255744"/>
                  </a:lnTo>
                  <a:cubicBezTo>
                    <a:pt x="510173" y="223530"/>
                    <a:pt x="496148" y="193945"/>
                    <a:pt x="476425" y="168743"/>
                  </a:cubicBezTo>
                  <a:lnTo>
                    <a:pt x="510538" y="134191"/>
                  </a:lnTo>
                  <a:cubicBezTo>
                    <a:pt x="525075" y="119508"/>
                    <a:pt x="524637" y="96059"/>
                    <a:pt x="509516" y="81815"/>
                  </a:cubicBezTo>
                  <a:cubicBezTo>
                    <a:pt x="494322" y="67643"/>
                    <a:pt x="470289" y="68082"/>
                    <a:pt x="455679" y="82838"/>
                  </a:cubicBezTo>
                  <a:lnTo>
                    <a:pt x="420615" y="118266"/>
                  </a:lnTo>
                  <a:cubicBezTo>
                    <a:pt x="396290" y="102853"/>
                    <a:pt x="368605" y="92042"/>
                    <a:pt x="338947" y="87001"/>
                  </a:cubicBezTo>
                  <a:lnTo>
                    <a:pt x="338947" y="37036"/>
                  </a:lnTo>
                  <a:cubicBezTo>
                    <a:pt x="338947" y="16582"/>
                    <a:pt x="321853" y="0"/>
                    <a:pt x="300888" y="0"/>
                  </a:cubicBezTo>
                  <a:cubicBezTo>
                    <a:pt x="279923" y="0"/>
                    <a:pt x="262830" y="16582"/>
                    <a:pt x="262830" y="37036"/>
                  </a:cubicBezTo>
                  <a:lnTo>
                    <a:pt x="262830" y="87001"/>
                  </a:lnTo>
                  <a:cubicBezTo>
                    <a:pt x="233172" y="92042"/>
                    <a:pt x="205487" y="102853"/>
                    <a:pt x="181088" y="118266"/>
                  </a:cubicBezTo>
                  <a:lnTo>
                    <a:pt x="146098" y="82838"/>
                  </a:lnTo>
                  <a:cubicBezTo>
                    <a:pt x="131561" y="68082"/>
                    <a:pt x="107455" y="67570"/>
                    <a:pt x="92261" y="81815"/>
                  </a:cubicBezTo>
                  <a:cubicBezTo>
                    <a:pt x="77066" y="96059"/>
                    <a:pt x="76628" y="119508"/>
                    <a:pt x="91238" y="134191"/>
                  </a:cubicBezTo>
                  <a:lnTo>
                    <a:pt x="125352" y="168743"/>
                  </a:lnTo>
                  <a:cubicBezTo>
                    <a:pt x="105629" y="194018"/>
                    <a:pt x="91530" y="223603"/>
                    <a:pt x="84883" y="255744"/>
                  </a:cubicBezTo>
                  <a:lnTo>
                    <a:pt x="38058" y="255744"/>
                  </a:lnTo>
                  <a:cubicBezTo>
                    <a:pt x="17020" y="255744"/>
                    <a:pt x="0" y="272399"/>
                    <a:pt x="0" y="292780"/>
                  </a:cubicBezTo>
                  <a:cubicBezTo>
                    <a:pt x="0" y="313161"/>
                    <a:pt x="17020" y="329816"/>
                    <a:pt x="38058" y="329816"/>
                  </a:cubicBezTo>
                  <a:lnTo>
                    <a:pt x="82983" y="329816"/>
                  </a:lnTo>
                  <a:cubicBezTo>
                    <a:pt x="88170" y="363564"/>
                    <a:pt x="101465" y="394756"/>
                    <a:pt x="120823" y="421419"/>
                  </a:cubicBezTo>
                  <a:lnTo>
                    <a:pt x="91165" y="451442"/>
                  </a:lnTo>
                  <a:cubicBezTo>
                    <a:pt x="76628" y="466125"/>
                    <a:pt x="76994" y="489574"/>
                    <a:pt x="92188" y="503818"/>
                  </a:cubicBezTo>
                  <a:cubicBezTo>
                    <a:pt x="99566" y="510758"/>
                    <a:pt x="109062" y="514191"/>
                    <a:pt x="118558" y="514191"/>
                  </a:cubicBezTo>
                  <a:cubicBezTo>
                    <a:pt x="128566" y="514191"/>
                    <a:pt x="138501" y="510392"/>
                    <a:pt x="146025" y="502796"/>
                  </a:cubicBezTo>
                  <a:lnTo>
                    <a:pt x="174733" y="473795"/>
                  </a:lnTo>
                  <a:cubicBezTo>
                    <a:pt x="200592" y="491400"/>
                    <a:pt x="230469" y="503745"/>
                    <a:pt x="262757" y="509224"/>
                  </a:cubicBezTo>
                  <a:lnTo>
                    <a:pt x="262757" y="548597"/>
                  </a:lnTo>
                  <a:cubicBezTo>
                    <a:pt x="262757" y="569051"/>
                    <a:pt x="279777" y="585633"/>
                    <a:pt x="300815" y="585633"/>
                  </a:cubicBezTo>
                  <a:cubicBezTo>
                    <a:pt x="321853" y="585633"/>
                    <a:pt x="338874" y="568978"/>
                    <a:pt x="338874" y="548597"/>
                  </a:cubicBezTo>
                  <a:lnTo>
                    <a:pt x="338874" y="509224"/>
                  </a:lnTo>
                  <a:cubicBezTo>
                    <a:pt x="371161" y="503745"/>
                    <a:pt x="401038" y="491400"/>
                    <a:pt x="426898" y="473795"/>
                  </a:cubicBezTo>
                  <a:lnTo>
                    <a:pt x="455606" y="502796"/>
                  </a:lnTo>
                  <a:cubicBezTo>
                    <a:pt x="463057" y="510392"/>
                    <a:pt x="473065" y="514191"/>
                    <a:pt x="482999" y="514191"/>
                  </a:cubicBezTo>
                  <a:cubicBezTo>
                    <a:pt x="492934" y="514191"/>
                    <a:pt x="502065" y="510758"/>
                    <a:pt x="509443" y="503818"/>
                  </a:cubicBezTo>
                  <a:cubicBezTo>
                    <a:pt x="524564" y="489647"/>
                    <a:pt x="525075" y="466198"/>
                    <a:pt x="510466" y="451442"/>
                  </a:cubicBezTo>
                  <a:lnTo>
                    <a:pt x="480808" y="421419"/>
                  </a:lnTo>
                  <a:cubicBezTo>
                    <a:pt x="500166" y="394756"/>
                    <a:pt x="513461" y="363564"/>
                    <a:pt x="518647" y="329816"/>
                  </a:cubicBezTo>
                  <a:lnTo>
                    <a:pt x="563572" y="329816"/>
                  </a:lnTo>
                  <a:cubicBezTo>
                    <a:pt x="584610" y="329816"/>
                    <a:pt x="601630" y="313234"/>
                    <a:pt x="601630" y="292780"/>
                  </a:cubicBezTo>
                  <a:cubicBezTo>
                    <a:pt x="601630" y="272326"/>
                    <a:pt x="584610" y="255744"/>
                    <a:pt x="563572" y="255744"/>
                  </a:cubicBezTo>
                  <a:close/>
                  <a:moveTo>
                    <a:pt x="298258" y="391615"/>
                  </a:moveTo>
                  <a:cubicBezTo>
                    <a:pt x="243180" y="391615"/>
                    <a:pt x="198620" y="348151"/>
                    <a:pt x="198620" y="294533"/>
                  </a:cubicBezTo>
                  <a:cubicBezTo>
                    <a:pt x="198620" y="240915"/>
                    <a:pt x="243180" y="197524"/>
                    <a:pt x="298258" y="197524"/>
                  </a:cubicBezTo>
                  <a:cubicBezTo>
                    <a:pt x="353337" y="197524"/>
                    <a:pt x="397897" y="240988"/>
                    <a:pt x="397897" y="294533"/>
                  </a:cubicBezTo>
                  <a:cubicBezTo>
                    <a:pt x="397897" y="348078"/>
                    <a:pt x="353337" y="391615"/>
                    <a:pt x="298258" y="391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6" name="Google Shape;626;p82"/>
            <p:cNvSpPr/>
            <p:nvPr/>
          </p:nvSpPr>
          <p:spPr>
            <a:xfrm>
              <a:off x="4321231" y="1769802"/>
              <a:ext cx="108550" cy="105774"/>
            </a:xfrm>
            <a:custGeom>
              <a:avLst/>
              <a:gdLst/>
              <a:ahLst/>
              <a:cxnLst/>
              <a:rect l="l" t="t" r="r" b="b"/>
              <a:pathLst>
                <a:path w="108550" h="105774" extrusionOk="0">
                  <a:moveTo>
                    <a:pt x="108551" y="52887"/>
                  </a:moveTo>
                  <a:cubicBezTo>
                    <a:pt x="108551" y="82096"/>
                    <a:pt x="84251" y="105775"/>
                    <a:pt x="54275" y="105775"/>
                  </a:cubicBezTo>
                  <a:cubicBezTo>
                    <a:pt x="24300" y="105775"/>
                    <a:pt x="0" y="82096"/>
                    <a:pt x="0" y="52887"/>
                  </a:cubicBezTo>
                  <a:cubicBezTo>
                    <a:pt x="0" y="23679"/>
                    <a:pt x="24300" y="0"/>
                    <a:pt x="54275" y="0"/>
                  </a:cubicBezTo>
                  <a:cubicBezTo>
                    <a:pt x="84251" y="0"/>
                    <a:pt x="108551" y="23678"/>
                    <a:pt x="108551" y="52887"/>
                  </a:cubicBezTo>
                  <a:close/>
                </a:path>
              </a:pathLst>
            </a:custGeom>
            <a:noFill/>
            <a:ln w="11100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27" name="Google Shape;627;p82"/>
            <p:cNvSpPr/>
            <p:nvPr/>
          </p:nvSpPr>
          <p:spPr>
            <a:xfrm>
              <a:off x="4202162" y="1653956"/>
              <a:ext cx="346689" cy="337485"/>
            </a:xfrm>
            <a:custGeom>
              <a:avLst/>
              <a:gdLst/>
              <a:ahLst/>
              <a:cxnLst/>
              <a:rect l="l" t="t" r="r" b="b"/>
              <a:pathLst>
                <a:path w="346689" h="337485" extrusionOk="0">
                  <a:moveTo>
                    <a:pt x="346690" y="168743"/>
                  </a:moveTo>
                  <a:cubicBezTo>
                    <a:pt x="346690" y="261937"/>
                    <a:pt x="269081" y="337486"/>
                    <a:pt x="173345" y="337486"/>
                  </a:cubicBezTo>
                  <a:cubicBezTo>
                    <a:pt x="77609" y="337486"/>
                    <a:pt x="0" y="261937"/>
                    <a:pt x="0" y="168743"/>
                  </a:cubicBezTo>
                  <a:cubicBezTo>
                    <a:pt x="0" y="75549"/>
                    <a:pt x="77609" y="0"/>
                    <a:pt x="173345" y="0"/>
                  </a:cubicBezTo>
                  <a:cubicBezTo>
                    <a:pt x="269081" y="0"/>
                    <a:pt x="346690" y="75549"/>
                    <a:pt x="346690" y="168743"/>
                  </a:cubicBezTo>
                  <a:close/>
                </a:path>
              </a:pathLst>
            </a:custGeom>
            <a:noFill/>
            <a:ln w="11100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28" name="Google Shape;628;p82"/>
          <p:cNvGrpSpPr/>
          <p:nvPr/>
        </p:nvGrpSpPr>
        <p:grpSpPr>
          <a:xfrm>
            <a:off x="840131" y="4756396"/>
            <a:ext cx="558974" cy="559176"/>
            <a:chOff x="6422968" y="-125554"/>
            <a:chExt cx="558974" cy="559176"/>
          </a:xfrm>
        </p:grpSpPr>
        <p:sp>
          <p:nvSpPr>
            <p:cNvPr id="629" name="Google Shape;629;p82"/>
            <p:cNvSpPr/>
            <p:nvPr/>
          </p:nvSpPr>
          <p:spPr>
            <a:xfrm>
              <a:off x="6422968" y="-125554"/>
              <a:ext cx="558974" cy="559176"/>
            </a:xfrm>
            <a:custGeom>
              <a:avLst/>
              <a:gdLst/>
              <a:ahLst/>
              <a:cxnLst/>
              <a:rect l="l" t="t" r="r" b="b"/>
              <a:pathLst>
                <a:path w="402864" h="403010" extrusionOk="0">
                  <a:moveTo>
                    <a:pt x="377297" y="175902"/>
                  </a:moveTo>
                  <a:lnTo>
                    <a:pt x="345959" y="175902"/>
                  </a:lnTo>
                  <a:cubicBezTo>
                    <a:pt x="341503" y="153768"/>
                    <a:pt x="332080" y="133387"/>
                    <a:pt x="318858" y="116075"/>
                  </a:cubicBezTo>
                  <a:lnTo>
                    <a:pt x="341722" y="92334"/>
                  </a:lnTo>
                  <a:cubicBezTo>
                    <a:pt x="351511" y="82180"/>
                    <a:pt x="351146" y="66109"/>
                    <a:pt x="341065" y="56321"/>
                  </a:cubicBezTo>
                  <a:cubicBezTo>
                    <a:pt x="330911" y="46532"/>
                    <a:pt x="314767" y="46897"/>
                    <a:pt x="305052" y="57051"/>
                  </a:cubicBezTo>
                  <a:lnTo>
                    <a:pt x="281603" y="81376"/>
                  </a:lnTo>
                  <a:cubicBezTo>
                    <a:pt x="265314" y="70784"/>
                    <a:pt x="246832" y="63333"/>
                    <a:pt x="226890" y="59827"/>
                  </a:cubicBezTo>
                  <a:lnTo>
                    <a:pt x="226890" y="25494"/>
                  </a:lnTo>
                  <a:cubicBezTo>
                    <a:pt x="226890" y="11396"/>
                    <a:pt x="215494" y="0"/>
                    <a:pt x="201396" y="0"/>
                  </a:cubicBezTo>
                  <a:cubicBezTo>
                    <a:pt x="187297" y="0"/>
                    <a:pt x="175902" y="11396"/>
                    <a:pt x="175902" y="25494"/>
                  </a:cubicBezTo>
                  <a:lnTo>
                    <a:pt x="175902" y="59827"/>
                  </a:lnTo>
                  <a:cubicBezTo>
                    <a:pt x="156032" y="63260"/>
                    <a:pt x="137478" y="70784"/>
                    <a:pt x="121188" y="81376"/>
                  </a:cubicBezTo>
                  <a:lnTo>
                    <a:pt x="97739" y="57051"/>
                  </a:lnTo>
                  <a:cubicBezTo>
                    <a:pt x="87951" y="46897"/>
                    <a:pt x="71880" y="46532"/>
                    <a:pt x="61726" y="56321"/>
                  </a:cubicBezTo>
                  <a:cubicBezTo>
                    <a:pt x="51572" y="66109"/>
                    <a:pt x="51280" y="82253"/>
                    <a:pt x="61069" y="92334"/>
                  </a:cubicBezTo>
                  <a:lnTo>
                    <a:pt x="83933" y="116075"/>
                  </a:lnTo>
                  <a:cubicBezTo>
                    <a:pt x="70711" y="133460"/>
                    <a:pt x="61288" y="153768"/>
                    <a:pt x="56832" y="175902"/>
                  </a:cubicBezTo>
                  <a:lnTo>
                    <a:pt x="25494" y="175902"/>
                  </a:lnTo>
                  <a:cubicBezTo>
                    <a:pt x="11396" y="175902"/>
                    <a:pt x="0" y="187297"/>
                    <a:pt x="0" y="201396"/>
                  </a:cubicBezTo>
                  <a:cubicBezTo>
                    <a:pt x="0" y="215494"/>
                    <a:pt x="11396" y="226890"/>
                    <a:pt x="25494" y="226890"/>
                  </a:cubicBezTo>
                  <a:lnTo>
                    <a:pt x="55590" y="226890"/>
                  </a:lnTo>
                  <a:cubicBezTo>
                    <a:pt x="59024" y="250119"/>
                    <a:pt x="67935" y="271523"/>
                    <a:pt x="80938" y="289931"/>
                  </a:cubicBezTo>
                  <a:lnTo>
                    <a:pt x="61069" y="310604"/>
                  </a:lnTo>
                  <a:cubicBezTo>
                    <a:pt x="51280" y="320758"/>
                    <a:pt x="51572" y="336828"/>
                    <a:pt x="61726" y="346617"/>
                  </a:cubicBezTo>
                  <a:cubicBezTo>
                    <a:pt x="66694" y="351365"/>
                    <a:pt x="73049" y="353776"/>
                    <a:pt x="79404" y="353776"/>
                  </a:cubicBezTo>
                  <a:cubicBezTo>
                    <a:pt x="86124" y="353776"/>
                    <a:pt x="92772" y="351146"/>
                    <a:pt x="97813" y="345959"/>
                  </a:cubicBezTo>
                  <a:lnTo>
                    <a:pt x="117024" y="326017"/>
                  </a:lnTo>
                  <a:cubicBezTo>
                    <a:pt x="134337" y="338143"/>
                    <a:pt x="154352" y="346617"/>
                    <a:pt x="175974" y="350415"/>
                  </a:cubicBezTo>
                  <a:lnTo>
                    <a:pt x="175974" y="377517"/>
                  </a:lnTo>
                  <a:cubicBezTo>
                    <a:pt x="175974" y="391542"/>
                    <a:pt x="187370" y="403011"/>
                    <a:pt x="201469" y="403011"/>
                  </a:cubicBezTo>
                  <a:cubicBezTo>
                    <a:pt x="215567" y="403011"/>
                    <a:pt x="226963" y="391615"/>
                    <a:pt x="226963" y="377517"/>
                  </a:cubicBezTo>
                  <a:lnTo>
                    <a:pt x="226963" y="350415"/>
                  </a:lnTo>
                  <a:cubicBezTo>
                    <a:pt x="248585" y="346617"/>
                    <a:pt x="268600" y="338143"/>
                    <a:pt x="285913" y="326017"/>
                  </a:cubicBezTo>
                  <a:lnTo>
                    <a:pt x="305125" y="345959"/>
                  </a:lnTo>
                  <a:cubicBezTo>
                    <a:pt x="310093" y="351146"/>
                    <a:pt x="316813" y="353776"/>
                    <a:pt x="323460" y="353776"/>
                  </a:cubicBezTo>
                  <a:cubicBezTo>
                    <a:pt x="330108" y="353776"/>
                    <a:pt x="336171" y="351438"/>
                    <a:pt x="341138" y="346617"/>
                  </a:cubicBezTo>
                  <a:cubicBezTo>
                    <a:pt x="351292" y="336828"/>
                    <a:pt x="351584" y="320758"/>
                    <a:pt x="341796" y="310604"/>
                  </a:cubicBezTo>
                  <a:lnTo>
                    <a:pt x="321926" y="289931"/>
                  </a:lnTo>
                  <a:cubicBezTo>
                    <a:pt x="334856" y="271596"/>
                    <a:pt x="343841" y="250119"/>
                    <a:pt x="347274" y="226890"/>
                  </a:cubicBezTo>
                  <a:lnTo>
                    <a:pt x="377370" y="226890"/>
                  </a:lnTo>
                  <a:cubicBezTo>
                    <a:pt x="391469" y="226890"/>
                    <a:pt x="402864" y="215494"/>
                    <a:pt x="402864" y="201396"/>
                  </a:cubicBezTo>
                  <a:cubicBezTo>
                    <a:pt x="402864" y="187297"/>
                    <a:pt x="391469" y="175902"/>
                    <a:pt x="377370" y="175902"/>
                  </a:cubicBezTo>
                  <a:close/>
                  <a:moveTo>
                    <a:pt x="199496" y="269331"/>
                  </a:moveTo>
                  <a:cubicBezTo>
                    <a:pt x="162607" y="269331"/>
                    <a:pt x="132730" y="239454"/>
                    <a:pt x="132730" y="202564"/>
                  </a:cubicBezTo>
                  <a:cubicBezTo>
                    <a:pt x="132730" y="165675"/>
                    <a:pt x="162607" y="135798"/>
                    <a:pt x="199496" y="135798"/>
                  </a:cubicBezTo>
                  <a:cubicBezTo>
                    <a:pt x="236386" y="135798"/>
                    <a:pt x="266263" y="165675"/>
                    <a:pt x="266263" y="202564"/>
                  </a:cubicBezTo>
                  <a:cubicBezTo>
                    <a:pt x="266263" y="239454"/>
                    <a:pt x="236386" y="269331"/>
                    <a:pt x="199496" y="2693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30" name="Google Shape;630;p82"/>
            <p:cNvSpPr/>
            <p:nvPr/>
          </p:nvSpPr>
          <p:spPr>
            <a:xfrm>
              <a:off x="6651733" y="105639"/>
              <a:ext cx="100949" cy="100949"/>
            </a:xfrm>
            <a:custGeom>
              <a:avLst/>
              <a:gdLst/>
              <a:ahLst/>
              <a:cxnLst/>
              <a:rect l="l" t="t" r="r" b="b"/>
              <a:pathLst>
                <a:path w="72756" h="72756" extrusionOk="0">
                  <a:moveTo>
                    <a:pt x="72757" y="36378"/>
                  </a:moveTo>
                  <a:cubicBezTo>
                    <a:pt x="72757" y="56467"/>
                    <a:pt x="56467" y="72757"/>
                    <a:pt x="36379" y="72757"/>
                  </a:cubicBezTo>
                  <a:cubicBezTo>
                    <a:pt x="16290" y="72757"/>
                    <a:pt x="0" y="56467"/>
                    <a:pt x="0" y="36378"/>
                  </a:cubicBezTo>
                  <a:cubicBezTo>
                    <a:pt x="0" y="16290"/>
                    <a:pt x="16290" y="0"/>
                    <a:pt x="36379" y="0"/>
                  </a:cubicBezTo>
                  <a:cubicBezTo>
                    <a:pt x="56467" y="0"/>
                    <a:pt x="72757" y="16290"/>
                    <a:pt x="72757" y="3637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31" name="Google Shape;631;p82"/>
            <p:cNvSpPr/>
            <p:nvPr/>
          </p:nvSpPr>
          <p:spPr>
            <a:xfrm>
              <a:off x="6585252" y="39120"/>
              <a:ext cx="233927" cy="233927"/>
            </a:xfrm>
            <a:custGeom>
              <a:avLst/>
              <a:gdLst/>
              <a:ahLst/>
              <a:cxnLst/>
              <a:rect l="l" t="t" r="r" b="b"/>
              <a:pathLst>
                <a:path w="168596" h="168596" extrusionOk="0">
                  <a:moveTo>
                    <a:pt x="168597" y="84298"/>
                  </a:moveTo>
                  <a:cubicBezTo>
                    <a:pt x="168597" y="130831"/>
                    <a:pt x="130831" y="168597"/>
                    <a:pt x="84299" y="168597"/>
                  </a:cubicBezTo>
                  <a:cubicBezTo>
                    <a:pt x="37766" y="168597"/>
                    <a:pt x="0" y="130831"/>
                    <a:pt x="0" y="84298"/>
                  </a:cubicBezTo>
                  <a:cubicBezTo>
                    <a:pt x="0" y="37766"/>
                    <a:pt x="37766" y="0"/>
                    <a:pt x="84299" y="0"/>
                  </a:cubicBezTo>
                  <a:cubicBezTo>
                    <a:pt x="130831" y="0"/>
                    <a:pt x="168597" y="37766"/>
                    <a:pt x="168597" y="8429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8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634" name="Google Shape;634;p83"/>
          <p:cNvGrpSpPr/>
          <p:nvPr/>
        </p:nvGrpSpPr>
        <p:grpSpPr>
          <a:xfrm>
            <a:off x="-1711675" y="1856778"/>
            <a:ext cx="11621675" cy="2719547"/>
            <a:chOff x="-1711675" y="1856778"/>
            <a:chExt cx="11621675" cy="2719547"/>
          </a:xfrm>
        </p:grpSpPr>
        <p:sp>
          <p:nvSpPr>
            <p:cNvPr id="635" name="Google Shape;635;p83"/>
            <p:cNvSpPr/>
            <p:nvPr/>
          </p:nvSpPr>
          <p:spPr>
            <a:xfrm>
              <a:off x="-1711675" y="1856778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636" name="Google Shape;636;p83"/>
            <p:cNvSpPr/>
            <p:nvPr/>
          </p:nvSpPr>
          <p:spPr>
            <a:xfrm>
              <a:off x="8701000" y="3367325"/>
              <a:ext cx="1209000" cy="12090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 sz="1400" b="0" i="0" u="none" strike="noStrike" cap="none">
                  <a:solidFill>
                    <a:srgbClr val="000000"/>
                  </a:solidFill>
                  <a:latin typeface="Source Sans 3"/>
                  <a:ea typeface="Source Sans 3"/>
                  <a:cs typeface="Source Sans 3"/>
                  <a:sym typeface="Source Sans 3"/>
                </a:rPr>
                <a:t>`</a:t>
              </a: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</p:grpSp>
      <p:grpSp>
        <p:nvGrpSpPr>
          <p:cNvPr id="637" name="Google Shape;637;p83"/>
          <p:cNvGrpSpPr/>
          <p:nvPr/>
        </p:nvGrpSpPr>
        <p:grpSpPr>
          <a:xfrm>
            <a:off x="283133" y="293464"/>
            <a:ext cx="8730711" cy="4719455"/>
            <a:chOff x="283133" y="293464"/>
            <a:chExt cx="8730711" cy="4719455"/>
          </a:xfrm>
        </p:grpSpPr>
        <p:grpSp>
          <p:nvGrpSpPr>
            <p:cNvPr id="638" name="Google Shape;638;p83"/>
            <p:cNvGrpSpPr/>
            <p:nvPr/>
          </p:nvGrpSpPr>
          <p:grpSpPr>
            <a:xfrm>
              <a:off x="8596368" y="293464"/>
              <a:ext cx="417476" cy="246025"/>
              <a:chOff x="4202308" y="1284385"/>
              <a:chExt cx="333687" cy="196647"/>
            </a:xfrm>
          </p:grpSpPr>
          <p:sp>
            <p:nvSpPr>
              <p:cNvPr id="639" name="Google Shape;639;p83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0" name="Google Shape;640;p83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1" name="Google Shape;641;p83"/>
            <p:cNvGrpSpPr/>
            <p:nvPr/>
          </p:nvGrpSpPr>
          <p:grpSpPr>
            <a:xfrm>
              <a:off x="283133" y="312293"/>
              <a:ext cx="200604" cy="454397"/>
              <a:chOff x="4951789" y="4493349"/>
              <a:chExt cx="160342" cy="363198"/>
            </a:xfrm>
          </p:grpSpPr>
          <p:sp>
            <p:nvSpPr>
              <p:cNvPr id="642" name="Google Shape;642;p83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83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44" name="Google Shape;644;p83"/>
            <p:cNvGrpSpPr/>
            <p:nvPr/>
          </p:nvGrpSpPr>
          <p:grpSpPr>
            <a:xfrm>
              <a:off x="4808782" y="4770093"/>
              <a:ext cx="352588" cy="242826"/>
              <a:chOff x="6766762" y="304800"/>
              <a:chExt cx="281822" cy="194090"/>
            </a:xfrm>
          </p:grpSpPr>
          <p:sp>
            <p:nvSpPr>
              <p:cNvPr id="645" name="Google Shape;645;p83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83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7" name="Google Shape;647;p83"/>
          <p:cNvGrpSpPr/>
          <p:nvPr/>
        </p:nvGrpSpPr>
        <p:grpSpPr>
          <a:xfrm>
            <a:off x="920893" y="-369307"/>
            <a:ext cx="6459220" cy="5784925"/>
            <a:chOff x="920893" y="-369307"/>
            <a:chExt cx="6459220" cy="5784925"/>
          </a:xfrm>
        </p:grpSpPr>
        <p:grpSp>
          <p:nvGrpSpPr>
            <p:cNvPr id="648" name="Google Shape;648;p83"/>
            <p:cNvGrpSpPr/>
            <p:nvPr/>
          </p:nvGrpSpPr>
          <p:grpSpPr>
            <a:xfrm>
              <a:off x="6546073" y="-369307"/>
              <a:ext cx="834040" cy="811862"/>
              <a:chOff x="4074399" y="1801571"/>
              <a:chExt cx="601630" cy="585632"/>
            </a:xfrm>
          </p:grpSpPr>
          <p:sp>
            <p:nvSpPr>
              <p:cNvPr id="649" name="Google Shape;649;p83"/>
              <p:cNvSpPr/>
              <p:nvPr/>
            </p:nvSpPr>
            <p:spPr>
              <a:xfrm>
                <a:off x="4074399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0" name="Google Shape;650;p83"/>
              <p:cNvSpPr/>
              <p:nvPr/>
            </p:nvSpPr>
            <p:spPr>
              <a:xfrm>
                <a:off x="4321231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83"/>
              <p:cNvSpPr/>
              <p:nvPr/>
            </p:nvSpPr>
            <p:spPr>
              <a:xfrm>
                <a:off x="4202162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652" name="Google Shape;652;p83"/>
            <p:cNvGrpSpPr/>
            <p:nvPr/>
          </p:nvGrpSpPr>
          <p:grpSpPr>
            <a:xfrm>
              <a:off x="920893" y="4856442"/>
              <a:ext cx="558974" cy="559176"/>
              <a:chOff x="6422968" y="-125554"/>
              <a:chExt cx="558974" cy="559176"/>
            </a:xfrm>
          </p:grpSpPr>
          <p:sp>
            <p:nvSpPr>
              <p:cNvPr id="653" name="Google Shape;653;p83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83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655;p83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1_1_2">
    <p:spTree>
      <p:nvGrpSpPr>
        <p:cNvPr id="1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8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8" name="Google Shape;658;p84"/>
          <p:cNvSpPr txBox="1">
            <a:spLocks noGrp="1"/>
          </p:cNvSpPr>
          <p:nvPr>
            <p:ph type="subTitle" idx="1"/>
          </p:nvPr>
        </p:nvSpPr>
        <p:spPr>
          <a:xfrm>
            <a:off x="722375" y="2320507"/>
            <a:ext cx="23010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84"/>
          <p:cNvSpPr txBox="1">
            <a:spLocks noGrp="1"/>
          </p:cNvSpPr>
          <p:nvPr>
            <p:ph type="subTitle" idx="2"/>
          </p:nvPr>
        </p:nvSpPr>
        <p:spPr>
          <a:xfrm>
            <a:off x="722375" y="2019825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660" name="Google Shape;660;p84"/>
          <p:cNvSpPr txBox="1">
            <a:spLocks noGrp="1"/>
          </p:cNvSpPr>
          <p:nvPr>
            <p:ph type="subTitle" idx="3"/>
          </p:nvPr>
        </p:nvSpPr>
        <p:spPr>
          <a:xfrm>
            <a:off x="3421575" y="2320507"/>
            <a:ext cx="23010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84"/>
          <p:cNvSpPr txBox="1">
            <a:spLocks noGrp="1"/>
          </p:cNvSpPr>
          <p:nvPr>
            <p:ph type="subTitle" idx="4"/>
          </p:nvPr>
        </p:nvSpPr>
        <p:spPr>
          <a:xfrm>
            <a:off x="3421576" y="2019825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662" name="Google Shape;662;p84"/>
          <p:cNvSpPr txBox="1">
            <a:spLocks noGrp="1"/>
          </p:cNvSpPr>
          <p:nvPr>
            <p:ph type="subTitle" idx="5"/>
          </p:nvPr>
        </p:nvSpPr>
        <p:spPr>
          <a:xfrm>
            <a:off x="6120775" y="2320507"/>
            <a:ext cx="23010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3" name="Google Shape;663;p84"/>
          <p:cNvSpPr txBox="1">
            <a:spLocks noGrp="1"/>
          </p:cNvSpPr>
          <p:nvPr>
            <p:ph type="subTitle" idx="6"/>
          </p:nvPr>
        </p:nvSpPr>
        <p:spPr>
          <a:xfrm>
            <a:off x="6120777" y="2019825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664" name="Google Shape;664;p84"/>
          <p:cNvSpPr txBox="1">
            <a:spLocks noGrp="1"/>
          </p:cNvSpPr>
          <p:nvPr>
            <p:ph type="subTitle" idx="7"/>
          </p:nvPr>
        </p:nvSpPr>
        <p:spPr>
          <a:xfrm>
            <a:off x="2071975" y="4069882"/>
            <a:ext cx="23010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5" name="Google Shape;665;p84"/>
          <p:cNvSpPr txBox="1">
            <a:spLocks noGrp="1"/>
          </p:cNvSpPr>
          <p:nvPr>
            <p:ph type="subTitle" idx="8"/>
          </p:nvPr>
        </p:nvSpPr>
        <p:spPr>
          <a:xfrm>
            <a:off x="2071976" y="3769200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666" name="Google Shape;666;p84"/>
          <p:cNvSpPr txBox="1">
            <a:spLocks noGrp="1"/>
          </p:cNvSpPr>
          <p:nvPr>
            <p:ph type="subTitle" idx="9"/>
          </p:nvPr>
        </p:nvSpPr>
        <p:spPr>
          <a:xfrm>
            <a:off x="4771175" y="4069882"/>
            <a:ext cx="23010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67" name="Google Shape;667;p84"/>
          <p:cNvSpPr txBox="1">
            <a:spLocks noGrp="1"/>
          </p:cNvSpPr>
          <p:nvPr>
            <p:ph type="subTitle" idx="13"/>
          </p:nvPr>
        </p:nvSpPr>
        <p:spPr>
          <a:xfrm>
            <a:off x="4771177" y="3769200"/>
            <a:ext cx="23010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grpSp>
        <p:nvGrpSpPr>
          <p:cNvPr id="668" name="Google Shape;668;p84"/>
          <p:cNvGrpSpPr/>
          <p:nvPr/>
        </p:nvGrpSpPr>
        <p:grpSpPr>
          <a:xfrm>
            <a:off x="-814925" y="1248866"/>
            <a:ext cx="11431900" cy="3729273"/>
            <a:chOff x="-814925" y="1248866"/>
            <a:chExt cx="11431900" cy="3729273"/>
          </a:xfrm>
        </p:grpSpPr>
        <p:sp>
          <p:nvSpPr>
            <p:cNvPr id="669" name="Google Shape;669;p84"/>
            <p:cNvSpPr/>
            <p:nvPr/>
          </p:nvSpPr>
          <p:spPr>
            <a:xfrm>
              <a:off x="8421575" y="1248866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670" name="Google Shape;670;p84"/>
            <p:cNvSpPr/>
            <p:nvPr/>
          </p:nvSpPr>
          <p:spPr>
            <a:xfrm>
              <a:off x="-814925" y="3511439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671" name="Google Shape;671;p84"/>
          <p:cNvGrpSpPr/>
          <p:nvPr/>
        </p:nvGrpSpPr>
        <p:grpSpPr>
          <a:xfrm>
            <a:off x="6486011" y="-447417"/>
            <a:ext cx="1831956" cy="5750814"/>
            <a:chOff x="6486011" y="-447417"/>
            <a:chExt cx="1831956" cy="5750814"/>
          </a:xfrm>
        </p:grpSpPr>
        <p:grpSp>
          <p:nvGrpSpPr>
            <p:cNvPr id="672" name="Google Shape;672;p84"/>
            <p:cNvGrpSpPr/>
            <p:nvPr/>
          </p:nvGrpSpPr>
          <p:grpSpPr>
            <a:xfrm>
              <a:off x="6486011" y="-447417"/>
              <a:ext cx="834040" cy="811862"/>
              <a:chOff x="5869681" y="1801571"/>
              <a:chExt cx="601630" cy="585632"/>
            </a:xfrm>
          </p:grpSpPr>
          <p:sp>
            <p:nvSpPr>
              <p:cNvPr id="673" name="Google Shape;673;p84"/>
              <p:cNvSpPr/>
              <p:nvPr/>
            </p:nvSpPr>
            <p:spPr>
              <a:xfrm>
                <a:off x="5869681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74" name="Google Shape;674;p84"/>
              <p:cNvSpPr/>
              <p:nvPr/>
            </p:nvSpPr>
            <p:spPr>
              <a:xfrm>
                <a:off x="6116513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75" name="Google Shape;675;p84"/>
              <p:cNvSpPr/>
              <p:nvPr/>
            </p:nvSpPr>
            <p:spPr>
              <a:xfrm>
                <a:off x="5997444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676" name="Google Shape;676;p84"/>
            <p:cNvGrpSpPr/>
            <p:nvPr/>
          </p:nvGrpSpPr>
          <p:grpSpPr>
            <a:xfrm>
              <a:off x="7758993" y="4744221"/>
              <a:ext cx="558974" cy="559176"/>
              <a:chOff x="6422968" y="-125554"/>
              <a:chExt cx="558974" cy="559176"/>
            </a:xfrm>
          </p:grpSpPr>
          <p:sp>
            <p:nvSpPr>
              <p:cNvPr id="677" name="Google Shape;677;p84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78" name="Google Shape;678;p84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79" name="Google Shape;679;p84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680" name="Google Shape;680;p84"/>
          <p:cNvGrpSpPr/>
          <p:nvPr/>
        </p:nvGrpSpPr>
        <p:grpSpPr>
          <a:xfrm>
            <a:off x="131582" y="55656"/>
            <a:ext cx="8044887" cy="4960278"/>
            <a:chOff x="131582" y="55656"/>
            <a:chExt cx="8044887" cy="4960278"/>
          </a:xfrm>
        </p:grpSpPr>
        <p:grpSp>
          <p:nvGrpSpPr>
            <p:cNvPr id="681" name="Google Shape;681;p84"/>
            <p:cNvGrpSpPr/>
            <p:nvPr/>
          </p:nvGrpSpPr>
          <p:grpSpPr>
            <a:xfrm>
              <a:off x="7758993" y="118414"/>
              <a:ext cx="417476" cy="246025"/>
              <a:chOff x="4202308" y="1284385"/>
              <a:chExt cx="333687" cy="196647"/>
            </a:xfrm>
          </p:grpSpPr>
          <p:sp>
            <p:nvSpPr>
              <p:cNvPr id="682" name="Google Shape;682;p84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83" name="Google Shape;683;p84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684" name="Google Shape;684;p84"/>
            <p:cNvGrpSpPr/>
            <p:nvPr/>
          </p:nvGrpSpPr>
          <p:grpSpPr>
            <a:xfrm>
              <a:off x="3421583" y="55656"/>
              <a:ext cx="200604" cy="454397"/>
              <a:chOff x="4951789" y="4493349"/>
              <a:chExt cx="160342" cy="363198"/>
            </a:xfrm>
          </p:grpSpPr>
          <p:sp>
            <p:nvSpPr>
              <p:cNvPr id="685" name="Google Shape;685;p84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86" name="Google Shape;686;p84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687" name="Google Shape;687;p84"/>
            <p:cNvGrpSpPr/>
            <p:nvPr/>
          </p:nvGrpSpPr>
          <p:grpSpPr>
            <a:xfrm>
              <a:off x="2821764" y="4744228"/>
              <a:ext cx="278469" cy="271706"/>
              <a:chOff x="7944821" y="1085911"/>
              <a:chExt cx="222579" cy="217174"/>
            </a:xfrm>
          </p:grpSpPr>
          <p:sp>
            <p:nvSpPr>
              <p:cNvPr id="688" name="Google Shape;688;p84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89" name="Google Shape;689;p84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690" name="Google Shape;690;p84"/>
            <p:cNvGrpSpPr/>
            <p:nvPr/>
          </p:nvGrpSpPr>
          <p:grpSpPr>
            <a:xfrm>
              <a:off x="131582" y="3049318"/>
              <a:ext cx="352588" cy="242826"/>
              <a:chOff x="6766762" y="304800"/>
              <a:chExt cx="281822" cy="194090"/>
            </a:xfrm>
          </p:grpSpPr>
          <p:sp>
            <p:nvSpPr>
              <p:cNvPr id="691" name="Google Shape;691;p84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692" name="Google Shape;692;p84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2">
    <p:spTree>
      <p:nvGrpSpPr>
        <p:cNvPr id="1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85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5" name="Google Shape;695;p85"/>
          <p:cNvSpPr txBox="1">
            <a:spLocks noGrp="1"/>
          </p:cNvSpPr>
          <p:nvPr>
            <p:ph type="subTitle" idx="1"/>
          </p:nvPr>
        </p:nvSpPr>
        <p:spPr>
          <a:xfrm>
            <a:off x="874800" y="3499525"/>
            <a:ext cx="2020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6" name="Google Shape;696;p85"/>
          <p:cNvSpPr txBox="1">
            <a:spLocks noGrp="1"/>
          </p:cNvSpPr>
          <p:nvPr>
            <p:ph type="subTitle" idx="2"/>
          </p:nvPr>
        </p:nvSpPr>
        <p:spPr>
          <a:xfrm>
            <a:off x="874800" y="3164825"/>
            <a:ext cx="20205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697" name="Google Shape;697;p85"/>
          <p:cNvSpPr txBox="1">
            <a:spLocks noGrp="1"/>
          </p:cNvSpPr>
          <p:nvPr>
            <p:ph type="subTitle" idx="3"/>
          </p:nvPr>
        </p:nvSpPr>
        <p:spPr>
          <a:xfrm>
            <a:off x="3561751" y="3499525"/>
            <a:ext cx="2020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698" name="Google Shape;698;p85"/>
          <p:cNvSpPr txBox="1">
            <a:spLocks noGrp="1"/>
          </p:cNvSpPr>
          <p:nvPr>
            <p:ph type="subTitle" idx="4"/>
          </p:nvPr>
        </p:nvSpPr>
        <p:spPr>
          <a:xfrm>
            <a:off x="3561749" y="3164825"/>
            <a:ext cx="20205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699" name="Google Shape;699;p85"/>
          <p:cNvSpPr txBox="1">
            <a:spLocks noGrp="1"/>
          </p:cNvSpPr>
          <p:nvPr>
            <p:ph type="subTitle" idx="5"/>
          </p:nvPr>
        </p:nvSpPr>
        <p:spPr>
          <a:xfrm>
            <a:off x="6248700" y="3499525"/>
            <a:ext cx="2020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00" name="Google Shape;700;p85"/>
          <p:cNvSpPr txBox="1">
            <a:spLocks noGrp="1"/>
          </p:cNvSpPr>
          <p:nvPr>
            <p:ph type="subTitle" idx="6"/>
          </p:nvPr>
        </p:nvSpPr>
        <p:spPr>
          <a:xfrm>
            <a:off x="6248694" y="3164825"/>
            <a:ext cx="20205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grpSp>
        <p:nvGrpSpPr>
          <p:cNvPr id="701" name="Google Shape;701;p85"/>
          <p:cNvGrpSpPr/>
          <p:nvPr/>
        </p:nvGrpSpPr>
        <p:grpSpPr>
          <a:xfrm>
            <a:off x="347433" y="213818"/>
            <a:ext cx="8436675" cy="4863296"/>
            <a:chOff x="347433" y="213818"/>
            <a:chExt cx="8436675" cy="4863296"/>
          </a:xfrm>
        </p:grpSpPr>
        <p:grpSp>
          <p:nvGrpSpPr>
            <p:cNvPr id="702" name="Google Shape;702;p85"/>
            <p:cNvGrpSpPr/>
            <p:nvPr/>
          </p:nvGrpSpPr>
          <p:grpSpPr>
            <a:xfrm>
              <a:off x="3653843" y="4831089"/>
              <a:ext cx="417476" cy="246025"/>
              <a:chOff x="4202308" y="1284385"/>
              <a:chExt cx="333687" cy="196647"/>
            </a:xfrm>
          </p:grpSpPr>
          <p:sp>
            <p:nvSpPr>
              <p:cNvPr id="703" name="Google Shape;703;p85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04" name="Google Shape;704;p85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705" name="Google Shape;705;p85"/>
            <p:cNvGrpSpPr/>
            <p:nvPr/>
          </p:nvGrpSpPr>
          <p:grpSpPr>
            <a:xfrm>
              <a:off x="347433" y="2375630"/>
              <a:ext cx="200604" cy="454397"/>
              <a:chOff x="4951789" y="4493349"/>
              <a:chExt cx="160342" cy="363198"/>
            </a:xfrm>
          </p:grpSpPr>
          <p:sp>
            <p:nvSpPr>
              <p:cNvPr id="706" name="Google Shape;706;p85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07" name="Google Shape;707;p85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708" name="Google Shape;708;p85"/>
            <p:cNvGrpSpPr/>
            <p:nvPr/>
          </p:nvGrpSpPr>
          <p:grpSpPr>
            <a:xfrm>
              <a:off x="8505639" y="4544853"/>
              <a:ext cx="278469" cy="271706"/>
              <a:chOff x="7944821" y="1085911"/>
              <a:chExt cx="222579" cy="217174"/>
            </a:xfrm>
          </p:grpSpPr>
          <p:sp>
            <p:nvSpPr>
              <p:cNvPr id="709" name="Google Shape;709;p85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10" name="Google Shape;710;p85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711" name="Google Shape;711;p85"/>
            <p:cNvGrpSpPr/>
            <p:nvPr/>
          </p:nvGrpSpPr>
          <p:grpSpPr>
            <a:xfrm>
              <a:off x="4646757" y="213818"/>
              <a:ext cx="352588" cy="242826"/>
              <a:chOff x="6766762" y="304800"/>
              <a:chExt cx="281822" cy="194090"/>
            </a:xfrm>
          </p:grpSpPr>
          <p:sp>
            <p:nvSpPr>
              <p:cNvPr id="712" name="Google Shape;712;p85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13" name="Google Shape;713;p85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714" name="Google Shape;714;p85"/>
          <p:cNvGrpSpPr/>
          <p:nvPr/>
        </p:nvGrpSpPr>
        <p:grpSpPr>
          <a:xfrm>
            <a:off x="1054525" y="-1738759"/>
            <a:ext cx="8917825" cy="6224373"/>
            <a:chOff x="1054525" y="-1738759"/>
            <a:chExt cx="8917825" cy="6224373"/>
          </a:xfrm>
        </p:grpSpPr>
        <p:sp>
          <p:nvSpPr>
            <p:cNvPr id="715" name="Google Shape;715;p85"/>
            <p:cNvSpPr/>
            <p:nvPr/>
          </p:nvSpPr>
          <p:spPr>
            <a:xfrm>
              <a:off x="1054525" y="-1738759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16" name="Google Shape;716;p85"/>
            <p:cNvSpPr/>
            <p:nvPr/>
          </p:nvSpPr>
          <p:spPr>
            <a:xfrm>
              <a:off x="8505650" y="3018914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717" name="Google Shape;717;p85"/>
          <p:cNvGrpSpPr/>
          <p:nvPr/>
        </p:nvGrpSpPr>
        <p:grpSpPr>
          <a:xfrm>
            <a:off x="1735198" y="-168079"/>
            <a:ext cx="6686369" cy="5666049"/>
            <a:chOff x="1735198" y="-168079"/>
            <a:chExt cx="6686369" cy="5666049"/>
          </a:xfrm>
        </p:grpSpPr>
        <p:grpSp>
          <p:nvGrpSpPr>
            <p:cNvPr id="718" name="Google Shape;718;p85"/>
            <p:cNvGrpSpPr/>
            <p:nvPr/>
          </p:nvGrpSpPr>
          <p:grpSpPr>
            <a:xfrm>
              <a:off x="1735198" y="4686108"/>
              <a:ext cx="834040" cy="811862"/>
              <a:chOff x="4074399" y="1801571"/>
              <a:chExt cx="601630" cy="585632"/>
            </a:xfrm>
          </p:grpSpPr>
          <p:sp>
            <p:nvSpPr>
              <p:cNvPr id="719" name="Google Shape;719;p85"/>
              <p:cNvSpPr/>
              <p:nvPr/>
            </p:nvSpPr>
            <p:spPr>
              <a:xfrm>
                <a:off x="4074399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20" name="Google Shape;720;p85"/>
              <p:cNvSpPr/>
              <p:nvPr/>
            </p:nvSpPr>
            <p:spPr>
              <a:xfrm>
                <a:off x="4321231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21" name="Google Shape;721;p85"/>
              <p:cNvSpPr/>
              <p:nvPr/>
            </p:nvSpPr>
            <p:spPr>
              <a:xfrm>
                <a:off x="4202162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722" name="Google Shape;722;p85"/>
            <p:cNvGrpSpPr/>
            <p:nvPr/>
          </p:nvGrpSpPr>
          <p:grpSpPr>
            <a:xfrm>
              <a:off x="7862593" y="-168079"/>
              <a:ext cx="558974" cy="559176"/>
              <a:chOff x="6422968" y="-125554"/>
              <a:chExt cx="558974" cy="559176"/>
            </a:xfrm>
          </p:grpSpPr>
          <p:sp>
            <p:nvSpPr>
              <p:cNvPr id="723" name="Google Shape;723;p85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24" name="Google Shape;724;p85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25" name="Google Shape;725;p85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">
    <p:spTree>
      <p:nvGrpSpPr>
        <p:cNvPr id="1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p86"/>
          <p:cNvSpPr txBox="1">
            <a:spLocks noGrp="1"/>
          </p:cNvSpPr>
          <p:nvPr>
            <p:ph type="ctrTitle"/>
          </p:nvPr>
        </p:nvSpPr>
        <p:spPr>
          <a:xfrm>
            <a:off x="2685375" y="679024"/>
            <a:ext cx="3773100" cy="93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728" name="Google Shape;728;p86"/>
          <p:cNvSpPr txBox="1">
            <a:spLocks noGrp="1"/>
          </p:cNvSpPr>
          <p:nvPr>
            <p:ph type="subTitle" idx="1"/>
          </p:nvPr>
        </p:nvSpPr>
        <p:spPr>
          <a:xfrm>
            <a:off x="2685375" y="1439098"/>
            <a:ext cx="3773100" cy="110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729" name="Google Shape;729;p86"/>
          <p:cNvSpPr/>
          <p:nvPr/>
        </p:nvSpPr>
        <p:spPr>
          <a:xfrm>
            <a:off x="495100" y="-927211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730" name="Google Shape;730;p86"/>
          <p:cNvSpPr txBox="1"/>
          <p:nvPr/>
        </p:nvSpPr>
        <p:spPr>
          <a:xfrm>
            <a:off x="3051575" y="3504949"/>
            <a:ext cx="3040800" cy="5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CREDITS: This presentation template was created by </a:t>
            </a:r>
            <a:r>
              <a:rPr lang="en" sz="1000" b="1" i="0" u="sng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including icons by </a:t>
            </a:r>
            <a:r>
              <a:rPr lang="en" sz="1000" b="1" i="0" u="sng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" sz="1000" b="0" i="0" u="none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and infographics &amp; images by </a:t>
            </a:r>
            <a:r>
              <a:rPr lang="en" sz="1000" b="1" i="0" u="sng" strike="noStrike" cap="none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i="0" u="sng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731" name="Google Shape;731;p86"/>
          <p:cNvGrpSpPr/>
          <p:nvPr/>
        </p:nvGrpSpPr>
        <p:grpSpPr>
          <a:xfrm>
            <a:off x="438245" y="178141"/>
            <a:ext cx="4013299" cy="4784185"/>
            <a:chOff x="438245" y="178141"/>
            <a:chExt cx="4013299" cy="4784185"/>
          </a:xfrm>
        </p:grpSpPr>
        <p:grpSp>
          <p:nvGrpSpPr>
            <p:cNvPr id="732" name="Google Shape;732;p86"/>
            <p:cNvGrpSpPr/>
            <p:nvPr/>
          </p:nvGrpSpPr>
          <p:grpSpPr>
            <a:xfrm>
              <a:off x="438245" y="4285930"/>
              <a:ext cx="200604" cy="454397"/>
              <a:chOff x="4951789" y="4493349"/>
              <a:chExt cx="160342" cy="363198"/>
            </a:xfrm>
          </p:grpSpPr>
          <p:sp>
            <p:nvSpPr>
              <p:cNvPr id="733" name="Google Shape;733;p86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34" name="Google Shape;734;p86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735" name="Google Shape;735;p86"/>
            <p:cNvGrpSpPr/>
            <p:nvPr/>
          </p:nvGrpSpPr>
          <p:grpSpPr>
            <a:xfrm>
              <a:off x="4103576" y="178141"/>
              <a:ext cx="278469" cy="271706"/>
              <a:chOff x="7944821" y="1085911"/>
              <a:chExt cx="222579" cy="217174"/>
            </a:xfrm>
          </p:grpSpPr>
          <p:sp>
            <p:nvSpPr>
              <p:cNvPr id="736" name="Google Shape;736;p86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37" name="Google Shape;737;p86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738" name="Google Shape;738;p86"/>
            <p:cNvGrpSpPr/>
            <p:nvPr/>
          </p:nvGrpSpPr>
          <p:grpSpPr>
            <a:xfrm>
              <a:off x="4034068" y="4716301"/>
              <a:ext cx="417476" cy="246025"/>
              <a:chOff x="4202308" y="1284385"/>
              <a:chExt cx="333687" cy="196647"/>
            </a:xfrm>
          </p:grpSpPr>
          <p:sp>
            <p:nvSpPr>
              <p:cNvPr id="739" name="Google Shape;739;p86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40" name="Google Shape;740;p86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741" name="Google Shape;741;p86"/>
          <p:cNvGrpSpPr/>
          <p:nvPr/>
        </p:nvGrpSpPr>
        <p:grpSpPr>
          <a:xfrm>
            <a:off x="8162809" y="1474000"/>
            <a:ext cx="1120445" cy="1965356"/>
            <a:chOff x="8162809" y="1474000"/>
            <a:chExt cx="1120445" cy="1965356"/>
          </a:xfrm>
        </p:grpSpPr>
        <p:cxnSp>
          <p:nvCxnSpPr>
            <p:cNvPr id="742" name="Google Shape;742;p86"/>
            <p:cNvCxnSpPr>
              <a:stCxn id="743" idx="4"/>
              <a:endCxn id="744" idx="0"/>
            </p:cNvCxnSpPr>
            <p:nvPr/>
          </p:nvCxnSpPr>
          <p:spPr>
            <a:xfrm>
              <a:off x="8853504" y="2906761"/>
              <a:ext cx="0" cy="2871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43" name="Google Shape;743;p86"/>
            <p:cNvSpPr/>
            <p:nvPr/>
          </p:nvSpPr>
          <p:spPr>
            <a:xfrm>
              <a:off x="8423754" y="2047261"/>
              <a:ext cx="859500" cy="85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5" name="Google Shape;745;p86"/>
            <p:cNvSpPr/>
            <p:nvPr/>
          </p:nvSpPr>
          <p:spPr>
            <a:xfrm>
              <a:off x="8162809" y="1474000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44" name="Google Shape;744;p86"/>
            <p:cNvSpPr/>
            <p:nvPr/>
          </p:nvSpPr>
          <p:spPr>
            <a:xfrm>
              <a:off x="8730898" y="3193956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746" name="Google Shape;746;p86"/>
            <p:cNvCxnSpPr>
              <a:stCxn id="745" idx="5"/>
              <a:endCxn id="743" idx="0"/>
            </p:cNvCxnSpPr>
            <p:nvPr/>
          </p:nvCxnSpPr>
          <p:spPr>
            <a:xfrm>
              <a:off x="8372271" y="1683462"/>
              <a:ext cx="481200" cy="3639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47" name="Google Shape;747;p86"/>
            <p:cNvGrpSpPr/>
            <p:nvPr/>
          </p:nvGrpSpPr>
          <p:grpSpPr>
            <a:xfrm>
              <a:off x="8636104" y="2268164"/>
              <a:ext cx="417487" cy="417506"/>
              <a:chOff x="4515980" y="2603648"/>
              <a:chExt cx="465685" cy="465759"/>
            </a:xfrm>
          </p:grpSpPr>
          <p:sp>
            <p:nvSpPr>
              <p:cNvPr id="748" name="Google Shape;748;p86"/>
              <p:cNvSpPr/>
              <p:nvPr/>
            </p:nvSpPr>
            <p:spPr>
              <a:xfrm>
                <a:off x="4515980" y="2603794"/>
                <a:ext cx="465613" cy="465613"/>
              </a:xfrm>
              <a:custGeom>
                <a:avLst/>
                <a:gdLst/>
                <a:ahLst/>
                <a:cxnLst/>
                <a:rect l="l" t="t" r="r" b="b"/>
                <a:pathLst>
                  <a:path w="465613" h="465613" extrusionOk="0">
                    <a:moveTo>
                      <a:pt x="465613" y="232807"/>
                    </a:moveTo>
                    <a:cubicBezTo>
                      <a:pt x="465613" y="237847"/>
                      <a:pt x="465467" y="242888"/>
                      <a:pt x="465102" y="247855"/>
                    </a:cubicBezTo>
                    <a:cubicBezTo>
                      <a:pt x="459550" y="335148"/>
                      <a:pt x="405860" y="409366"/>
                      <a:pt x="330327" y="444283"/>
                    </a:cubicBezTo>
                    <a:cubicBezTo>
                      <a:pt x="300669" y="457943"/>
                      <a:pt x="267651" y="465613"/>
                      <a:pt x="232807" y="465613"/>
                    </a:cubicBezTo>
                    <a:cubicBezTo>
                      <a:pt x="104241" y="465613"/>
                      <a:pt x="0" y="361373"/>
                      <a:pt x="0" y="232807"/>
                    </a:cubicBezTo>
                    <a:cubicBezTo>
                      <a:pt x="0" y="104241"/>
                      <a:pt x="104241" y="0"/>
                      <a:pt x="232807" y="0"/>
                    </a:cubicBezTo>
                    <a:lnTo>
                      <a:pt x="234122" y="0"/>
                    </a:lnTo>
                    <a:cubicBezTo>
                      <a:pt x="302933" y="365"/>
                      <a:pt x="364587" y="30607"/>
                      <a:pt x="406955" y="78382"/>
                    </a:cubicBezTo>
                    <a:cubicBezTo>
                      <a:pt x="407101" y="78454"/>
                      <a:pt x="407174" y="78601"/>
                      <a:pt x="407247" y="78747"/>
                    </a:cubicBezTo>
                    <a:cubicBezTo>
                      <a:pt x="443553" y="119800"/>
                      <a:pt x="465613" y="173783"/>
                      <a:pt x="465613" y="2328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49" name="Google Shape;749;p86"/>
              <p:cNvSpPr/>
              <p:nvPr/>
            </p:nvSpPr>
            <p:spPr>
              <a:xfrm>
                <a:off x="4748786" y="2603648"/>
                <a:ext cx="174513" cy="232879"/>
              </a:xfrm>
              <a:custGeom>
                <a:avLst/>
                <a:gdLst/>
                <a:ahLst/>
                <a:cxnLst/>
                <a:rect l="l" t="t" r="r" b="b"/>
                <a:pathLst>
                  <a:path w="174513" h="232879" extrusionOk="0">
                    <a:moveTo>
                      <a:pt x="174441" y="78820"/>
                    </a:moveTo>
                    <a:lnTo>
                      <a:pt x="63991" y="176340"/>
                    </a:lnTo>
                    <a:lnTo>
                      <a:pt x="0" y="232880"/>
                    </a:lnTo>
                    <a:lnTo>
                      <a:pt x="0" y="231053"/>
                    </a:lnTo>
                    <a:lnTo>
                      <a:pt x="511" y="147339"/>
                    </a:lnTo>
                    <a:lnTo>
                      <a:pt x="1388" y="0"/>
                    </a:lnTo>
                    <a:cubicBezTo>
                      <a:pt x="70200" y="365"/>
                      <a:pt x="131853" y="30607"/>
                      <a:pt x="174221" y="78381"/>
                    </a:cubicBezTo>
                    <a:cubicBezTo>
                      <a:pt x="174368" y="78454"/>
                      <a:pt x="174441" y="78600"/>
                      <a:pt x="174514" y="787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50" name="Google Shape;750;p86"/>
              <p:cNvSpPr/>
              <p:nvPr/>
            </p:nvSpPr>
            <p:spPr>
              <a:xfrm>
                <a:off x="4726506" y="2682175"/>
                <a:ext cx="255159" cy="172249"/>
              </a:xfrm>
              <a:custGeom>
                <a:avLst/>
                <a:gdLst/>
                <a:ahLst/>
                <a:cxnLst/>
                <a:rect l="l" t="t" r="r" b="b"/>
                <a:pathLst>
                  <a:path w="255159" h="172249" extrusionOk="0">
                    <a:moveTo>
                      <a:pt x="255087" y="154425"/>
                    </a:moveTo>
                    <a:cubicBezTo>
                      <a:pt x="255087" y="159466"/>
                      <a:pt x="254941" y="164506"/>
                      <a:pt x="254575" y="169473"/>
                    </a:cubicBezTo>
                    <a:lnTo>
                      <a:pt x="106140" y="171080"/>
                    </a:lnTo>
                    <a:lnTo>
                      <a:pt x="0" y="172249"/>
                    </a:lnTo>
                    <a:lnTo>
                      <a:pt x="22280" y="152672"/>
                    </a:lnTo>
                    <a:lnTo>
                      <a:pt x="85686" y="97155"/>
                    </a:lnTo>
                    <a:lnTo>
                      <a:pt x="196501" y="0"/>
                    </a:lnTo>
                    <a:cubicBezTo>
                      <a:pt x="196501" y="0"/>
                      <a:pt x="196721" y="219"/>
                      <a:pt x="196794" y="365"/>
                    </a:cubicBezTo>
                    <a:cubicBezTo>
                      <a:pt x="233099" y="41419"/>
                      <a:pt x="255160" y="95402"/>
                      <a:pt x="255160" y="1544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51" name="Google Shape;751;p86"/>
              <p:cNvSpPr/>
              <p:nvPr/>
            </p:nvSpPr>
            <p:spPr>
              <a:xfrm>
                <a:off x="4726506" y="2851575"/>
                <a:ext cx="254575" cy="196501"/>
              </a:xfrm>
              <a:custGeom>
                <a:avLst/>
                <a:gdLst/>
                <a:ahLst/>
                <a:cxnLst/>
                <a:rect l="l" t="t" r="r" b="b"/>
                <a:pathLst>
                  <a:path w="254575" h="196501" extrusionOk="0">
                    <a:moveTo>
                      <a:pt x="254575" y="73"/>
                    </a:moveTo>
                    <a:cubicBezTo>
                      <a:pt x="249024" y="87366"/>
                      <a:pt x="195333" y="161584"/>
                      <a:pt x="119800" y="196501"/>
                    </a:cubicBezTo>
                    <a:lnTo>
                      <a:pt x="32726" y="69835"/>
                    </a:lnTo>
                    <a:lnTo>
                      <a:pt x="10373" y="37255"/>
                    </a:lnTo>
                    <a:lnTo>
                      <a:pt x="0" y="2776"/>
                    </a:lnTo>
                    <a:lnTo>
                      <a:pt x="106140" y="1607"/>
                    </a:lnTo>
                    <a:lnTo>
                      <a:pt x="25457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52" name="Google Shape;752;p86"/>
              <p:cNvSpPr/>
              <p:nvPr/>
            </p:nvSpPr>
            <p:spPr>
              <a:xfrm>
                <a:off x="4663319" y="2751133"/>
                <a:ext cx="170934" cy="170934"/>
              </a:xfrm>
              <a:custGeom>
                <a:avLst/>
                <a:gdLst/>
                <a:ahLst/>
                <a:cxnLst/>
                <a:rect l="l" t="t" r="r" b="b"/>
                <a:pathLst>
                  <a:path w="170934" h="170934" extrusionOk="0">
                    <a:moveTo>
                      <a:pt x="170935" y="85467"/>
                    </a:moveTo>
                    <a:cubicBezTo>
                      <a:pt x="170935" y="132669"/>
                      <a:pt x="132669" y="170934"/>
                      <a:pt x="85467" y="170934"/>
                    </a:cubicBezTo>
                    <a:cubicBezTo>
                      <a:pt x="38265" y="170934"/>
                      <a:pt x="0" y="132669"/>
                      <a:pt x="0" y="85467"/>
                    </a:cubicBezTo>
                    <a:cubicBezTo>
                      <a:pt x="0" y="38265"/>
                      <a:pt x="38265" y="0"/>
                      <a:pt x="85467" y="0"/>
                    </a:cubicBezTo>
                    <a:cubicBezTo>
                      <a:pt x="132669" y="0"/>
                      <a:pt x="170935" y="38265"/>
                      <a:pt x="170935" y="854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753" name="Google Shape;753;p86"/>
          <p:cNvGrpSpPr/>
          <p:nvPr/>
        </p:nvGrpSpPr>
        <p:grpSpPr>
          <a:xfrm rot="-695720">
            <a:off x="8513096" y="1175316"/>
            <a:ext cx="1059142" cy="996580"/>
            <a:chOff x="7740213" y="1651529"/>
            <a:chExt cx="1059133" cy="996571"/>
          </a:xfrm>
        </p:grpSpPr>
        <p:sp>
          <p:nvSpPr>
            <p:cNvPr id="754" name="Google Shape;754;p86"/>
            <p:cNvSpPr/>
            <p:nvPr/>
          </p:nvSpPr>
          <p:spPr>
            <a:xfrm>
              <a:off x="8403275" y="1930429"/>
              <a:ext cx="225720" cy="158808"/>
            </a:xfrm>
            <a:custGeom>
              <a:avLst/>
              <a:gdLst/>
              <a:ahLst/>
              <a:cxnLst/>
              <a:rect l="l" t="t" r="r" b="b"/>
              <a:pathLst>
                <a:path w="225720" h="158808" extrusionOk="0">
                  <a:moveTo>
                    <a:pt x="0" y="158808"/>
                  </a:moveTo>
                  <a:cubicBezTo>
                    <a:pt x="0" y="158808"/>
                    <a:pt x="131926" y="116732"/>
                    <a:pt x="225721" y="0"/>
                  </a:cubicBezTo>
                </a:path>
              </a:pathLst>
            </a:custGeom>
            <a:noFill/>
            <a:ln w="13650" cap="rnd" cmpd="sng">
              <a:solidFill>
                <a:srgbClr val="2D1A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5" name="Google Shape;755;p86"/>
            <p:cNvSpPr/>
            <p:nvPr/>
          </p:nvSpPr>
          <p:spPr>
            <a:xfrm>
              <a:off x="8416028" y="1900740"/>
              <a:ext cx="69750" cy="69750"/>
            </a:xfrm>
            <a:custGeom>
              <a:avLst/>
              <a:gdLst/>
              <a:ahLst/>
              <a:cxnLst/>
              <a:rect l="l" t="t" r="r" b="b"/>
              <a:pathLst>
                <a:path w="69750" h="69750" extrusionOk="0">
                  <a:moveTo>
                    <a:pt x="31" y="33414"/>
                  </a:moveTo>
                  <a:cubicBezTo>
                    <a:pt x="835" y="14130"/>
                    <a:pt x="17125" y="-773"/>
                    <a:pt x="36337" y="31"/>
                  </a:cubicBezTo>
                  <a:cubicBezTo>
                    <a:pt x="55622" y="835"/>
                    <a:pt x="70523" y="17125"/>
                    <a:pt x="69720" y="36336"/>
                  </a:cubicBezTo>
                  <a:cubicBezTo>
                    <a:pt x="68916" y="55621"/>
                    <a:pt x="52626" y="70523"/>
                    <a:pt x="33414" y="69720"/>
                  </a:cubicBezTo>
                  <a:cubicBezTo>
                    <a:pt x="14129" y="68916"/>
                    <a:pt x="-772" y="52626"/>
                    <a:pt x="31" y="33414"/>
                  </a:cubicBezTo>
                  <a:close/>
                </a:path>
              </a:pathLst>
            </a:custGeom>
            <a:noFill/>
            <a:ln w="13650" cap="rnd" cmpd="sng">
              <a:solidFill>
                <a:srgbClr val="2D1A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6" name="Google Shape;756;p86"/>
            <p:cNvSpPr/>
            <p:nvPr/>
          </p:nvSpPr>
          <p:spPr>
            <a:xfrm>
              <a:off x="8041926" y="1685935"/>
              <a:ext cx="700661" cy="661696"/>
            </a:xfrm>
            <a:custGeom>
              <a:avLst/>
              <a:gdLst/>
              <a:ahLst/>
              <a:cxnLst/>
              <a:rect l="l" t="t" r="r" b="b"/>
              <a:pathLst>
                <a:path w="700661" h="661696" extrusionOk="0">
                  <a:moveTo>
                    <a:pt x="539224" y="79477"/>
                  </a:moveTo>
                  <a:cubicBezTo>
                    <a:pt x="510369" y="52668"/>
                    <a:pt x="481223" y="26225"/>
                    <a:pt x="451784" y="0"/>
                  </a:cubicBezTo>
                  <a:lnTo>
                    <a:pt x="34091" y="448082"/>
                  </a:lnTo>
                  <a:cubicBezTo>
                    <a:pt x="-8278" y="493445"/>
                    <a:pt x="-12076" y="564303"/>
                    <a:pt x="27882" y="614122"/>
                  </a:cubicBezTo>
                  <a:cubicBezTo>
                    <a:pt x="71784" y="668835"/>
                    <a:pt x="151700" y="677674"/>
                    <a:pt x="206413" y="633772"/>
                  </a:cubicBezTo>
                  <a:lnTo>
                    <a:pt x="700662" y="237482"/>
                  </a:lnTo>
                  <a:cubicBezTo>
                    <a:pt x="648432" y="183206"/>
                    <a:pt x="594375" y="130757"/>
                    <a:pt x="539224" y="79477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7" name="Google Shape;757;p86"/>
            <p:cNvSpPr/>
            <p:nvPr/>
          </p:nvSpPr>
          <p:spPr>
            <a:xfrm>
              <a:off x="8230222" y="1651529"/>
              <a:ext cx="569124" cy="504256"/>
            </a:xfrm>
            <a:custGeom>
              <a:avLst/>
              <a:gdLst/>
              <a:ahLst/>
              <a:cxnLst/>
              <a:rect l="l" t="t" r="r" b="b"/>
              <a:pathLst>
                <a:path w="569124" h="504256" extrusionOk="0">
                  <a:moveTo>
                    <a:pt x="291246" y="0"/>
                  </a:moveTo>
                  <a:lnTo>
                    <a:pt x="0" y="317032"/>
                  </a:lnTo>
                  <a:cubicBezTo>
                    <a:pt x="71807" y="382192"/>
                    <a:pt x="145806" y="444941"/>
                    <a:pt x="222580" y="504256"/>
                  </a:cubicBezTo>
                  <a:lnTo>
                    <a:pt x="569124" y="267067"/>
                  </a:lnTo>
                  <a:lnTo>
                    <a:pt x="2912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8" name="Google Shape;758;p86"/>
            <p:cNvSpPr/>
            <p:nvPr/>
          </p:nvSpPr>
          <p:spPr>
            <a:xfrm>
              <a:off x="7740213" y="2145412"/>
              <a:ext cx="505714" cy="453728"/>
            </a:xfrm>
            <a:custGeom>
              <a:avLst/>
              <a:gdLst/>
              <a:ahLst/>
              <a:cxnLst/>
              <a:rect l="l" t="t" r="r" b="b"/>
              <a:pathLst>
                <a:path w="505714" h="453728" extrusionOk="0">
                  <a:moveTo>
                    <a:pt x="352166" y="0"/>
                  </a:moveTo>
                  <a:cubicBezTo>
                    <a:pt x="346468" y="0"/>
                    <a:pt x="162020" y="61069"/>
                    <a:pt x="81958" y="87659"/>
                  </a:cubicBezTo>
                  <a:cubicBezTo>
                    <a:pt x="59386" y="95183"/>
                    <a:pt x="42658" y="114321"/>
                    <a:pt x="38129" y="137697"/>
                  </a:cubicBezTo>
                  <a:lnTo>
                    <a:pt x="1239" y="330619"/>
                  </a:lnTo>
                  <a:cubicBezTo>
                    <a:pt x="-4386" y="359985"/>
                    <a:pt x="9494" y="389716"/>
                    <a:pt x="35645" y="404179"/>
                  </a:cubicBezTo>
                  <a:lnTo>
                    <a:pt x="35645" y="404179"/>
                  </a:lnTo>
                  <a:lnTo>
                    <a:pt x="30970" y="418278"/>
                  </a:lnTo>
                  <a:cubicBezTo>
                    <a:pt x="27245" y="430404"/>
                    <a:pt x="29655" y="438951"/>
                    <a:pt x="35645" y="445233"/>
                  </a:cubicBezTo>
                  <a:cubicBezTo>
                    <a:pt x="46164" y="456263"/>
                    <a:pt x="63842" y="456263"/>
                    <a:pt x="75895" y="446913"/>
                  </a:cubicBezTo>
                  <a:lnTo>
                    <a:pt x="80790" y="443114"/>
                  </a:lnTo>
                  <a:lnTo>
                    <a:pt x="206799" y="258082"/>
                  </a:lnTo>
                  <a:lnTo>
                    <a:pt x="359617" y="282407"/>
                  </a:lnTo>
                  <a:lnTo>
                    <a:pt x="505715" y="170423"/>
                  </a:lnTo>
                  <a:lnTo>
                    <a:pt x="352312" y="0"/>
                  </a:ln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59" name="Google Shape;759;p86"/>
            <p:cNvSpPr/>
            <p:nvPr/>
          </p:nvSpPr>
          <p:spPr>
            <a:xfrm>
              <a:off x="7915890" y="2227149"/>
              <a:ext cx="313135" cy="281925"/>
            </a:xfrm>
            <a:custGeom>
              <a:avLst/>
              <a:gdLst/>
              <a:ahLst/>
              <a:cxnLst/>
              <a:rect l="l" t="t" r="r" b="b"/>
              <a:pathLst>
                <a:path w="313135" h="281925" extrusionOk="0">
                  <a:moveTo>
                    <a:pt x="300818" y="16148"/>
                  </a:moveTo>
                  <a:cubicBezTo>
                    <a:pt x="300818" y="16148"/>
                    <a:pt x="301403" y="16805"/>
                    <a:pt x="301622" y="17171"/>
                  </a:cubicBezTo>
                  <a:cubicBezTo>
                    <a:pt x="302791" y="18924"/>
                    <a:pt x="303156" y="21042"/>
                    <a:pt x="303521" y="23088"/>
                  </a:cubicBezTo>
                  <a:cubicBezTo>
                    <a:pt x="310095" y="60416"/>
                    <a:pt x="316231" y="98547"/>
                    <a:pt x="311410" y="136167"/>
                  </a:cubicBezTo>
                  <a:cubicBezTo>
                    <a:pt x="306589" y="173788"/>
                    <a:pt x="289422" y="211481"/>
                    <a:pt x="258012" y="232738"/>
                  </a:cubicBezTo>
                  <a:cubicBezTo>
                    <a:pt x="234636" y="248590"/>
                    <a:pt x="205928" y="253849"/>
                    <a:pt x="178169" y="258816"/>
                  </a:cubicBezTo>
                  <a:cubicBezTo>
                    <a:pt x="142740" y="265172"/>
                    <a:pt x="107239" y="271454"/>
                    <a:pt x="71810" y="277809"/>
                  </a:cubicBezTo>
                  <a:cubicBezTo>
                    <a:pt x="57565" y="280366"/>
                    <a:pt x="43175" y="282923"/>
                    <a:pt x="28784" y="281535"/>
                  </a:cubicBezTo>
                  <a:cubicBezTo>
                    <a:pt x="19142" y="280658"/>
                    <a:pt x="8769" y="277444"/>
                    <a:pt x="3436" y="269335"/>
                  </a:cubicBezTo>
                  <a:cubicBezTo>
                    <a:pt x="-3723" y="258597"/>
                    <a:pt x="1098" y="243184"/>
                    <a:pt x="10595" y="234491"/>
                  </a:cubicBezTo>
                  <a:cubicBezTo>
                    <a:pt x="20164" y="225798"/>
                    <a:pt x="33094" y="222073"/>
                    <a:pt x="45585" y="218713"/>
                  </a:cubicBezTo>
                  <a:cubicBezTo>
                    <a:pt x="84447" y="208120"/>
                    <a:pt x="120680" y="192926"/>
                    <a:pt x="159469" y="182334"/>
                  </a:cubicBezTo>
                  <a:cubicBezTo>
                    <a:pt x="152018" y="183868"/>
                    <a:pt x="137846" y="177075"/>
                    <a:pt x="133755" y="170646"/>
                  </a:cubicBezTo>
                  <a:cubicBezTo>
                    <a:pt x="90803" y="103295"/>
                    <a:pt x="165824" y="24622"/>
                    <a:pt x="231495" y="4533"/>
                  </a:cubicBezTo>
                  <a:cubicBezTo>
                    <a:pt x="234709" y="3584"/>
                    <a:pt x="237923" y="2707"/>
                    <a:pt x="241210" y="2050"/>
                  </a:cubicBezTo>
                  <a:cubicBezTo>
                    <a:pt x="244863" y="1319"/>
                    <a:pt x="248515" y="735"/>
                    <a:pt x="252240" y="369"/>
                  </a:cubicBezTo>
                  <a:cubicBezTo>
                    <a:pt x="253336" y="297"/>
                    <a:pt x="254505" y="150"/>
                    <a:pt x="255601" y="77"/>
                  </a:cubicBezTo>
                  <a:cubicBezTo>
                    <a:pt x="269699" y="-799"/>
                    <a:pt x="283067" y="5921"/>
                    <a:pt x="295631" y="12496"/>
                  </a:cubicBezTo>
                  <a:cubicBezTo>
                    <a:pt x="297531" y="13445"/>
                    <a:pt x="299430" y="14541"/>
                    <a:pt x="300891" y="16075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0" name="Google Shape;760;p86"/>
            <p:cNvSpPr/>
            <p:nvPr/>
          </p:nvSpPr>
          <p:spPr>
            <a:xfrm>
              <a:off x="7794792" y="2209841"/>
              <a:ext cx="347479" cy="402411"/>
            </a:xfrm>
            <a:custGeom>
              <a:avLst/>
              <a:gdLst/>
              <a:ahLst/>
              <a:cxnLst/>
              <a:rect l="l" t="t" r="r" b="b"/>
              <a:pathLst>
                <a:path w="347479" h="402411" extrusionOk="0">
                  <a:moveTo>
                    <a:pt x="312489" y="0"/>
                  </a:moveTo>
                  <a:lnTo>
                    <a:pt x="28475" y="331277"/>
                  </a:lnTo>
                  <a:cubicBezTo>
                    <a:pt x="16349" y="345521"/>
                    <a:pt x="7510" y="360350"/>
                    <a:pt x="3127" y="372768"/>
                  </a:cubicBezTo>
                  <a:cubicBezTo>
                    <a:pt x="1374" y="377809"/>
                    <a:pt x="279" y="382411"/>
                    <a:pt x="59" y="386429"/>
                  </a:cubicBezTo>
                  <a:cubicBezTo>
                    <a:pt x="-306" y="392345"/>
                    <a:pt x="1009" y="397021"/>
                    <a:pt x="4296" y="399796"/>
                  </a:cubicBezTo>
                  <a:cubicBezTo>
                    <a:pt x="6780" y="401842"/>
                    <a:pt x="10140" y="402645"/>
                    <a:pt x="14158" y="402353"/>
                  </a:cubicBezTo>
                  <a:cubicBezTo>
                    <a:pt x="28037" y="401257"/>
                    <a:pt x="49513" y="386867"/>
                    <a:pt x="68360" y="364806"/>
                  </a:cubicBezTo>
                  <a:lnTo>
                    <a:pt x="347480" y="38424"/>
                  </a:lnTo>
                  <a:lnTo>
                    <a:pt x="312489" y="7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1" name="Google Shape;761;p86"/>
            <p:cNvSpPr/>
            <p:nvPr/>
          </p:nvSpPr>
          <p:spPr>
            <a:xfrm>
              <a:off x="7794792" y="2227592"/>
              <a:ext cx="332285" cy="384514"/>
            </a:xfrm>
            <a:custGeom>
              <a:avLst/>
              <a:gdLst/>
              <a:ahLst/>
              <a:cxnLst/>
              <a:rect l="l" t="t" r="r" b="b"/>
              <a:pathLst>
                <a:path w="332285" h="384514" extrusionOk="0">
                  <a:moveTo>
                    <a:pt x="314534" y="0"/>
                  </a:moveTo>
                  <a:lnTo>
                    <a:pt x="59" y="368532"/>
                  </a:lnTo>
                  <a:cubicBezTo>
                    <a:pt x="-306" y="374449"/>
                    <a:pt x="1009" y="379124"/>
                    <a:pt x="4296" y="381900"/>
                  </a:cubicBezTo>
                  <a:cubicBezTo>
                    <a:pt x="6780" y="383945"/>
                    <a:pt x="10140" y="384749"/>
                    <a:pt x="14158" y="384456"/>
                  </a:cubicBezTo>
                  <a:lnTo>
                    <a:pt x="332285" y="11688"/>
                  </a:lnTo>
                  <a:lnTo>
                    <a:pt x="3145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2" name="Google Shape;762;p86"/>
            <p:cNvSpPr/>
            <p:nvPr/>
          </p:nvSpPr>
          <p:spPr>
            <a:xfrm>
              <a:off x="7765485" y="2569022"/>
              <a:ext cx="73048" cy="79078"/>
            </a:xfrm>
            <a:custGeom>
              <a:avLst/>
              <a:gdLst/>
              <a:ahLst/>
              <a:cxnLst/>
              <a:rect l="l" t="t" r="r" b="b"/>
              <a:pathLst>
                <a:path w="73048" h="79078" extrusionOk="0">
                  <a:moveTo>
                    <a:pt x="0" y="78966"/>
                  </a:moveTo>
                  <a:lnTo>
                    <a:pt x="73049" y="29293"/>
                  </a:lnTo>
                  <a:lnTo>
                    <a:pt x="38205" y="0"/>
                  </a:lnTo>
                  <a:cubicBezTo>
                    <a:pt x="38205" y="0"/>
                    <a:pt x="-1169" y="82545"/>
                    <a:pt x="73" y="78966"/>
                  </a:cubicBezTo>
                  <a:close/>
                </a:path>
              </a:pathLst>
            </a:custGeom>
            <a:solidFill>
              <a:srgbClr val="F6C8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3" name="Google Shape;763;p86"/>
            <p:cNvSpPr/>
            <p:nvPr/>
          </p:nvSpPr>
          <p:spPr>
            <a:xfrm>
              <a:off x="7765559" y="2617819"/>
              <a:ext cx="27904" cy="30096"/>
            </a:xfrm>
            <a:custGeom>
              <a:avLst/>
              <a:gdLst/>
              <a:ahLst/>
              <a:cxnLst/>
              <a:rect l="l" t="t" r="r" b="b"/>
              <a:pathLst>
                <a:path w="27904" h="30096" extrusionOk="0">
                  <a:moveTo>
                    <a:pt x="14683" y="0"/>
                  </a:moveTo>
                  <a:cubicBezTo>
                    <a:pt x="7378" y="15194"/>
                    <a:pt x="950" y="28489"/>
                    <a:pt x="0" y="30096"/>
                  </a:cubicBezTo>
                  <a:lnTo>
                    <a:pt x="27905" y="11103"/>
                  </a:lnTo>
                  <a:lnTo>
                    <a:pt x="146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4" name="Google Shape;764;p86"/>
            <p:cNvSpPr/>
            <p:nvPr/>
          </p:nvSpPr>
          <p:spPr>
            <a:xfrm>
              <a:off x="8108961" y="2183049"/>
              <a:ext cx="58378" cy="58130"/>
            </a:xfrm>
            <a:custGeom>
              <a:avLst/>
              <a:gdLst/>
              <a:ahLst/>
              <a:cxnLst/>
              <a:rect l="l" t="t" r="r" b="b"/>
              <a:pathLst>
                <a:path w="58378" h="58130" extrusionOk="0">
                  <a:moveTo>
                    <a:pt x="39739" y="58130"/>
                  </a:moveTo>
                  <a:lnTo>
                    <a:pt x="49746" y="46443"/>
                  </a:lnTo>
                  <a:cubicBezTo>
                    <a:pt x="58439" y="36143"/>
                    <a:pt x="60630" y="22702"/>
                    <a:pt x="56028" y="12840"/>
                  </a:cubicBezTo>
                  <a:cubicBezTo>
                    <a:pt x="54714" y="9991"/>
                    <a:pt x="52814" y="7435"/>
                    <a:pt x="50331" y="5316"/>
                  </a:cubicBezTo>
                  <a:cubicBezTo>
                    <a:pt x="47043" y="2540"/>
                    <a:pt x="43172" y="860"/>
                    <a:pt x="39008" y="276"/>
                  </a:cubicBezTo>
                  <a:cubicBezTo>
                    <a:pt x="29220" y="-1185"/>
                    <a:pt x="17897" y="3198"/>
                    <a:pt x="10008" y="12548"/>
                  </a:cubicBezTo>
                  <a:lnTo>
                    <a:pt x="0" y="24236"/>
                  </a:lnTo>
                  <a:lnTo>
                    <a:pt x="39739" y="581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5" name="Google Shape;765;p86"/>
            <p:cNvSpPr/>
            <p:nvPr/>
          </p:nvSpPr>
          <p:spPr>
            <a:xfrm>
              <a:off x="8109035" y="2183049"/>
              <a:ext cx="45728" cy="37530"/>
            </a:xfrm>
            <a:custGeom>
              <a:avLst/>
              <a:gdLst/>
              <a:ahLst/>
              <a:cxnLst/>
              <a:rect l="l" t="t" r="r" b="b"/>
              <a:pathLst>
                <a:path w="45728" h="37530" extrusionOk="0">
                  <a:moveTo>
                    <a:pt x="45729" y="2321"/>
                  </a:moveTo>
                  <a:cubicBezTo>
                    <a:pt x="43610" y="1298"/>
                    <a:pt x="41345" y="568"/>
                    <a:pt x="39008" y="276"/>
                  </a:cubicBezTo>
                  <a:cubicBezTo>
                    <a:pt x="29220" y="-1185"/>
                    <a:pt x="17897" y="3198"/>
                    <a:pt x="10008" y="12548"/>
                  </a:cubicBezTo>
                  <a:lnTo>
                    <a:pt x="0" y="24236"/>
                  </a:lnTo>
                  <a:lnTo>
                    <a:pt x="15559" y="37531"/>
                  </a:lnTo>
                  <a:lnTo>
                    <a:pt x="45729" y="23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6" name="Google Shape;766;p86"/>
            <p:cNvSpPr/>
            <p:nvPr/>
          </p:nvSpPr>
          <p:spPr>
            <a:xfrm>
              <a:off x="8070064" y="2227523"/>
              <a:ext cx="60920" cy="57115"/>
            </a:xfrm>
            <a:custGeom>
              <a:avLst/>
              <a:gdLst/>
              <a:ahLst/>
              <a:cxnLst/>
              <a:rect l="l" t="t" r="r" b="b"/>
              <a:pathLst>
                <a:path w="60920" h="57115" extrusionOk="0">
                  <a:moveTo>
                    <a:pt x="20416" y="726"/>
                  </a:moveTo>
                  <a:lnTo>
                    <a:pt x="59789" y="33744"/>
                  </a:lnTo>
                  <a:cubicBezTo>
                    <a:pt x="62419" y="35936"/>
                    <a:pt x="60301" y="42803"/>
                    <a:pt x="55114" y="48939"/>
                  </a:cubicBezTo>
                  <a:lnTo>
                    <a:pt x="54822" y="49304"/>
                  </a:lnTo>
                  <a:cubicBezTo>
                    <a:pt x="49563" y="55440"/>
                    <a:pt x="43134" y="58654"/>
                    <a:pt x="40504" y="56390"/>
                  </a:cubicBezTo>
                  <a:lnTo>
                    <a:pt x="1131" y="23372"/>
                  </a:lnTo>
                  <a:cubicBezTo>
                    <a:pt x="-1499" y="21180"/>
                    <a:pt x="620" y="14314"/>
                    <a:pt x="5806" y="8177"/>
                  </a:cubicBezTo>
                  <a:lnTo>
                    <a:pt x="6098" y="7812"/>
                  </a:lnTo>
                  <a:cubicBezTo>
                    <a:pt x="11358" y="1676"/>
                    <a:pt x="17786" y="-1538"/>
                    <a:pt x="20416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7" name="Google Shape;767;p86"/>
            <p:cNvSpPr/>
            <p:nvPr/>
          </p:nvSpPr>
          <p:spPr>
            <a:xfrm>
              <a:off x="8088683" y="2206219"/>
              <a:ext cx="61229" cy="57428"/>
            </a:xfrm>
            <a:custGeom>
              <a:avLst/>
              <a:gdLst/>
              <a:ahLst/>
              <a:cxnLst/>
              <a:rect l="l" t="t" r="r" b="b"/>
              <a:pathLst>
                <a:path w="61229" h="57428" extrusionOk="0">
                  <a:moveTo>
                    <a:pt x="20351" y="627"/>
                  </a:moveTo>
                  <a:lnTo>
                    <a:pt x="60236" y="34156"/>
                  </a:lnTo>
                  <a:cubicBezTo>
                    <a:pt x="62720" y="36202"/>
                    <a:pt x="60382" y="42995"/>
                    <a:pt x="55050" y="49278"/>
                  </a:cubicBezTo>
                  <a:lnTo>
                    <a:pt x="55050" y="49278"/>
                  </a:lnTo>
                  <a:cubicBezTo>
                    <a:pt x="49717" y="55487"/>
                    <a:pt x="43361" y="58920"/>
                    <a:pt x="40878" y="56802"/>
                  </a:cubicBezTo>
                  <a:lnTo>
                    <a:pt x="993" y="23272"/>
                  </a:lnTo>
                  <a:cubicBezTo>
                    <a:pt x="-1490" y="21227"/>
                    <a:pt x="847" y="14433"/>
                    <a:pt x="6180" y="8151"/>
                  </a:cubicBezTo>
                  <a:lnTo>
                    <a:pt x="6180" y="8151"/>
                  </a:lnTo>
                  <a:cubicBezTo>
                    <a:pt x="11512" y="1942"/>
                    <a:pt x="17867" y="-1491"/>
                    <a:pt x="20351" y="6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8" name="Google Shape;768;p86"/>
            <p:cNvSpPr/>
            <p:nvPr/>
          </p:nvSpPr>
          <p:spPr>
            <a:xfrm>
              <a:off x="7911216" y="2414889"/>
              <a:ext cx="192924" cy="98577"/>
            </a:xfrm>
            <a:custGeom>
              <a:avLst/>
              <a:gdLst/>
              <a:ahLst/>
              <a:cxnLst/>
              <a:rect l="l" t="t" r="r" b="b"/>
              <a:pathLst>
                <a:path w="192924" h="98577" extrusionOk="0">
                  <a:moveTo>
                    <a:pt x="175393" y="23303"/>
                  </a:moveTo>
                  <a:cubicBezTo>
                    <a:pt x="171521" y="15340"/>
                    <a:pt x="167138" y="7597"/>
                    <a:pt x="162536" y="0"/>
                  </a:cubicBezTo>
                  <a:lnTo>
                    <a:pt x="45585" y="34114"/>
                  </a:lnTo>
                  <a:cubicBezTo>
                    <a:pt x="33897" y="37547"/>
                    <a:pt x="21771" y="41127"/>
                    <a:pt x="12421" y="48943"/>
                  </a:cubicBezTo>
                  <a:cubicBezTo>
                    <a:pt x="3070" y="56759"/>
                    <a:pt x="-2919" y="70054"/>
                    <a:pt x="1463" y="81450"/>
                  </a:cubicBezTo>
                  <a:cubicBezTo>
                    <a:pt x="8841" y="100808"/>
                    <a:pt x="36015" y="100369"/>
                    <a:pt x="56396" y="96351"/>
                  </a:cubicBezTo>
                  <a:lnTo>
                    <a:pt x="183063" y="71442"/>
                  </a:lnTo>
                  <a:cubicBezTo>
                    <a:pt x="186350" y="70784"/>
                    <a:pt x="189637" y="70127"/>
                    <a:pt x="192925" y="69470"/>
                  </a:cubicBezTo>
                  <a:cubicBezTo>
                    <a:pt x="188249" y="53545"/>
                    <a:pt x="182624" y="38059"/>
                    <a:pt x="175466" y="23303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69" name="Google Shape;769;p86"/>
            <p:cNvSpPr/>
            <p:nvPr/>
          </p:nvSpPr>
          <p:spPr>
            <a:xfrm>
              <a:off x="7782871" y="2258053"/>
              <a:ext cx="88462" cy="280799"/>
            </a:xfrm>
            <a:custGeom>
              <a:avLst/>
              <a:gdLst/>
              <a:ahLst/>
              <a:cxnLst/>
              <a:rect l="l" t="t" r="r" b="b"/>
              <a:pathLst>
                <a:path w="88462" h="280799" extrusionOk="0">
                  <a:moveTo>
                    <a:pt x="82253" y="0"/>
                  </a:moveTo>
                  <a:cubicBezTo>
                    <a:pt x="64721" y="23814"/>
                    <a:pt x="67497" y="60338"/>
                    <a:pt x="88462" y="81157"/>
                  </a:cubicBezTo>
                  <a:cubicBezTo>
                    <a:pt x="54275" y="145732"/>
                    <a:pt x="26590" y="212791"/>
                    <a:pt x="0" y="280800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0" name="Google Shape;770;p86"/>
            <p:cNvSpPr/>
            <p:nvPr/>
          </p:nvSpPr>
          <p:spPr>
            <a:xfrm>
              <a:off x="8213202" y="2246292"/>
              <a:ext cx="14291" cy="80499"/>
            </a:xfrm>
            <a:custGeom>
              <a:avLst/>
              <a:gdLst/>
              <a:ahLst/>
              <a:cxnLst/>
              <a:rect l="l" t="t" r="r" b="b"/>
              <a:pathLst>
                <a:path w="14291" h="80499" extrusionOk="0">
                  <a:moveTo>
                    <a:pt x="14244" y="80500"/>
                  </a:moveTo>
                  <a:cubicBezTo>
                    <a:pt x="14829" y="53106"/>
                    <a:pt x="10008" y="25567"/>
                    <a:pt x="0" y="0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771" name="Google Shape;771;p86"/>
          <p:cNvGrpSpPr/>
          <p:nvPr/>
        </p:nvGrpSpPr>
        <p:grpSpPr>
          <a:xfrm>
            <a:off x="-110962" y="1060875"/>
            <a:ext cx="1078744" cy="1921081"/>
            <a:chOff x="-110962" y="1060875"/>
            <a:chExt cx="1078744" cy="1921081"/>
          </a:xfrm>
        </p:grpSpPr>
        <p:cxnSp>
          <p:nvCxnSpPr>
            <p:cNvPr id="772" name="Google Shape;772;p86"/>
            <p:cNvCxnSpPr>
              <a:stCxn id="773" idx="4"/>
              <a:endCxn id="774" idx="1"/>
            </p:cNvCxnSpPr>
            <p:nvPr/>
          </p:nvCxnSpPr>
          <p:spPr>
            <a:xfrm>
              <a:off x="318788" y="2415886"/>
              <a:ext cx="439500" cy="3567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773" name="Google Shape;773;p86"/>
            <p:cNvSpPr/>
            <p:nvPr/>
          </p:nvSpPr>
          <p:spPr>
            <a:xfrm>
              <a:off x="-110962" y="1556386"/>
              <a:ext cx="859500" cy="85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5" name="Google Shape;775;p86"/>
            <p:cNvSpPr/>
            <p:nvPr/>
          </p:nvSpPr>
          <p:spPr>
            <a:xfrm>
              <a:off x="295167" y="1060875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74" name="Google Shape;774;p86"/>
            <p:cNvSpPr/>
            <p:nvPr/>
          </p:nvSpPr>
          <p:spPr>
            <a:xfrm>
              <a:off x="722382" y="2736556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cxnSp>
          <p:nvCxnSpPr>
            <p:cNvPr id="776" name="Google Shape;776;p86"/>
            <p:cNvCxnSpPr>
              <a:stCxn id="775" idx="4"/>
              <a:endCxn id="773" idx="0"/>
            </p:cNvCxnSpPr>
            <p:nvPr/>
          </p:nvCxnSpPr>
          <p:spPr>
            <a:xfrm flipH="1">
              <a:off x="318867" y="1306275"/>
              <a:ext cx="99000" cy="25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777" name="Google Shape;777;p86"/>
            <p:cNvGrpSpPr/>
            <p:nvPr/>
          </p:nvGrpSpPr>
          <p:grpSpPr>
            <a:xfrm>
              <a:off x="142491" y="1727252"/>
              <a:ext cx="352599" cy="517833"/>
              <a:chOff x="5080574" y="1743424"/>
              <a:chExt cx="385186" cy="565690"/>
            </a:xfrm>
          </p:grpSpPr>
          <p:sp>
            <p:nvSpPr>
              <p:cNvPr id="778" name="Google Shape;778;p86"/>
              <p:cNvSpPr/>
              <p:nvPr/>
            </p:nvSpPr>
            <p:spPr>
              <a:xfrm>
                <a:off x="5212647" y="2042559"/>
                <a:ext cx="131926" cy="231564"/>
              </a:xfrm>
              <a:custGeom>
                <a:avLst/>
                <a:gdLst/>
                <a:ahLst/>
                <a:cxnLst/>
                <a:rect l="l" t="t" r="r" b="b"/>
                <a:pathLst>
                  <a:path w="131926" h="231564" extrusionOk="0">
                    <a:moveTo>
                      <a:pt x="65963" y="231565"/>
                    </a:moveTo>
                    <a:lnTo>
                      <a:pt x="65963" y="231565"/>
                    </a:lnTo>
                    <a:cubicBezTo>
                      <a:pt x="29658" y="231565"/>
                      <a:pt x="0" y="201834"/>
                      <a:pt x="0" y="165602"/>
                    </a:cubicBezTo>
                    <a:lnTo>
                      <a:pt x="0" y="65963"/>
                    </a:lnTo>
                    <a:cubicBezTo>
                      <a:pt x="0" y="29658"/>
                      <a:pt x="29731" y="0"/>
                      <a:pt x="65963" y="0"/>
                    </a:cubicBezTo>
                    <a:lnTo>
                      <a:pt x="65963" y="0"/>
                    </a:lnTo>
                    <a:cubicBezTo>
                      <a:pt x="102268" y="0"/>
                      <a:pt x="131926" y="29731"/>
                      <a:pt x="131926" y="65963"/>
                    </a:cubicBezTo>
                    <a:lnTo>
                      <a:pt x="131926" y="165602"/>
                    </a:lnTo>
                    <a:cubicBezTo>
                      <a:pt x="131926" y="201907"/>
                      <a:pt x="102195" y="231565"/>
                      <a:pt x="65963" y="23156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79" name="Google Shape;779;p86"/>
              <p:cNvSpPr/>
              <p:nvPr/>
            </p:nvSpPr>
            <p:spPr>
              <a:xfrm>
                <a:off x="5263781" y="2252575"/>
                <a:ext cx="26881" cy="56539"/>
              </a:xfrm>
              <a:custGeom>
                <a:avLst/>
                <a:gdLst/>
                <a:ahLst/>
                <a:cxnLst/>
                <a:rect l="l" t="t" r="r" b="b"/>
                <a:pathLst>
                  <a:path w="26881" h="56539" extrusionOk="0">
                    <a:moveTo>
                      <a:pt x="13441" y="56540"/>
                    </a:moveTo>
                    <a:lnTo>
                      <a:pt x="13441" y="56540"/>
                    </a:lnTo>
                    <a:cubicBezTo>
                      <a:pt x="6063" y="56540"/>
                      <a:pt x="0" y="50477"/>
                      <a:pt x="0" y="43099"/>
                    </a:cubicBezTo>
                    <a:lnTo>
                      <a:pt x="0" y="13441"/>
                    </a:lnTo>
                    <a:cubicBezTo>
                      <a:pt x="0" y="6063"/>
                      <a:pt x="6063" y="0"/>
                      <a:pt x="13441" y="0"/>
                    </a:cubicBezTo>
                    <a:lnTo>
                      <a:pt x="13441" y="0"/>
                    </a:lnTo>
                    <a:cubicBezTo>
                      <a:pt x="20819" y="0"/>
                      <a:pt x="26882" y="6063"/>
                      <a:pt x="26882" y="13441"/>
                    </a:cubicBezTo>
                    <a:lnTo>
                      <a:pt x="26882" y="43099"/>
                    </a:lnTo>
                    <a:cubicBezTo>
                      <a:pt x="26882" y="50477"/>
                      <a:pt x="20819" y="56540"/>
                      <a:pt x="13441" y="5654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80" name="Google Shape;780;p86"/>
              <p:cNvSpPr/>
              <p:nvPr/>
            </p:nvSpPr>
            <p:spPr>
              <a:xfrm>
                <a:off x="5080574" y="1743424"/>
                <a:ext cx="385186" cy="385186"/>
              </a:xfrm>
              <a:custGeom>
                <a:avLst/>
                <a:gdLst/>
                <a:ahLst/>
                <a:cxnLst/>
                <a:rect l="l" t="t" r="r" b="b"/>
                <a:pathLst>
                  <a:path w="385186" h="385186" extrusionOk="0">
                    <a:moveTo>
                      <a:pt x="192557" y="0"/>
                    </a:moveTo>
                    <a:cubicBezTo>
                      <a:pt x="298943" y="0"/>
                      <a:pt x="385187" y="86243"/>
                      <a:pt x="385187" y="192630"/>
                    </a:cubicBezTo>
                    <a:lnTo>
                      <a:pt x="385187" y="192557"/>
                    </a:lnTo>
                    <a:cubicBezTo>
                      <a:pt x="385187" y="298943"/>
                      <a:pt x="298943" y="385187"/>
                      <a:pt x="192557" y="385187"/>
                    </a:cubicBezTo>
                    <a:lnTo>
                      <a:pt x="192630" y="385187"/>
                    </a:lnTo>
                    <a:cubicBezTo>
                      <a:pt x="86243" y="385187"/>
                      <a:pt x="0" y="298943"/>
                      <a:pt x="0" y="192557"/>
                    </a:cubicBezTo>
                    <a:lnTo>
                      <a:pt x="0" y="192630"/>
                    </a:lnTo>
                    <a:cubicBezTo>
                      <a:pt x="0" y="86243"/>
                      <a:pt x="86243" y="0"/>
                      <a:pt x="19263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81" name="Google Shape;781;p86"/>
              <p:cNvSpPr/>
              <p:nvPr/>
            </p:nvSpPr>
            <p:spPr>
              <a:xfrm>
                <a:off x="5242231" y="1956215"/>
                <a:ext cx="24252" cy="247854"/>
              </a:xfrm>
              <a:custGeom>
                <a:avLst/>
                <a:gdLst/>
                <a:ahLst/>
                <a:cxnLst/>
                <a:rect l="l" t="t" r="r" b="b"/>
                <a:pathLst>
                  <a:path w="24252" h="247854" extrusionOk="0">
                    <a:moveTo>
                      <a:pt x="12126" y="247855"/>
                    </a:moveTo>
                    <a:lnTo>
                      <a:pt x="12126" y="247855"/>
                    </a:lnTo>
                    <a:cubicBezTo>
                      <a:pt x="5479" y="247855"/>
                      <a:pt x="0" y="242376"/>
                      <a:pt x="0" y="235729"/>
                    </a:cubicBezTo>
                    <a:lnTo>
                      <a:pt x="0" y="12126"/>
                    </a:lnTo>
                    <a:cubicBezTo>
                      <a:pt x="0" y="5479"/>
                      <a:pt x="5479" y="0"/>
                      <a:pt x="12126" y="0"/>
                    </a:cubicBezTo>
                    <a:lnTo>
                      <a:pt x="12126" y="0"/>
                    </a:lnTo>
                    <a:cubicBezTo>
                      <a:pt x="18774" y="0"/>
                      <a:pt x="24252" y="5479"/>
                      <a:pt x="24252" y="12126"/>
                    </a:cubicBezTo>
                    <a:lnTo>
                      <a:pt x="24252" y="235729"/>
                    </a:lnTo>
                    <a:cubicBezTo>
                      <a:pt x="24252" y="242376"/>
                      <a:pt x="18774" y="247855"/>
                      <a:pt x="12126" y="247855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82" name="Google Shape;782;p86"/>
              <p:cNvSpPr/>
              <p:nvPr/>
            </p:nvSpPr>
            <p:spPr>
              <a:xfrm>
                <a:off x="5282628" y="1956215"/>
                <a:ext cx="24251" cy="247854"/>
              </a:xfrm>
              <a:custGeom>
                <a:avLst/>
                <a:gdLst/>
                <a:ahLst/>
                <a:cxnLst/>
                <a:rect l="l" t="t" r="r" b="b"/>
                <a:pathLst>
                  <a:path w="24251" h="247854" extrusionOk="0">
                    <a:moveTo>
                      <a:pt x="12126" y="247855"/>
                    </a:moveTo>
                    <a:lnTo>
                      <a:pt x="12126" y="247855"/>
                    </a:lnTo>
                    <a:cubicBezTo>
                      <a:pt x="5479" y="247855"/>
                      <a:pt x="0" y="242376"/>
                      <a:pt x="0" y="235729"/>
                    </a:cubicBezTo>
                    <a:lnTo>
                      <a:pt x="0" y="12126"/>
                    </a:lnTo>
                    <a:cubicBezTo>
                      <a:pt x="0" y="5479"/>
                      <a:pt x="5479" y="0"/>
                      <a:pt x="12126" y="0"/>
                    </a:cubicBezTo>
                    <a:lnTo>
                      <a:pt x="12126" y="0"/>
                    </a:lnTo>
                    <a:cubicBezTo>
                      <a:pt x="18773" y="0"/>
                      <a:pt x="24252" y="5479"/>
                      <a:pt x="24252" y="12126"/>
                    </a:cubicBezTo>
                    <a:lnTo>
                      <a:pt x="24252" y="235729"/>
                    </a:lnTo>
                    <a:cubicBezTo>
                      <a:pt x="24252" y="242376"/>
                      <a:pt x="18773" y="247855"/>
                      <a:pt x="12126" y="247855"/>
                    </a:cubicBezTo>
                    <a:close/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783" name="Google Shape;783;p86"/>
              <p:cNvSpPr/>
              <p:nvPr/>
            </p:nvSpPr>
            <p:spPr>
              <a:xfrm>
                <a:off x="5212501" y="2169080"/>
                <a:ext cx="131999" cy="105044"/>
              </a:xfrm>
              <a:custGeom>
                <a:avLst/>
                <a:gdLst/>
                <a:ahLst/>
                <a:cxnLst/>
                <a:rect l="l" t="t" r="r" b="b"/>
                <a:pathLst>
                  <a:path w="131999" h="105044" extrusionOk="0">
                    <a:moveTo>
                      <a:pt x="73" y="0"/>
                    </a:moveTo>
                    <a:lnTo>
                      <a:pt x="73" y="39081"/>
                    </a:lnTo>
                    <a:cubicBezTo>
                      <a:pt x="73" y="75386"/>
                      <a:pt x="29804" y="105044"/>
                      <a:pt x="66036" y="105044"/>
                    </a:cubicBezTo>
                    <a:cubicBezTo>
                      <a:pt x="102268" y="105044"/>
                      <a:pt x="131999" y="75313"/>
                      <a:pt x="131999" y="39081"/>
                    </a:cubicBezTo>
                    <a:lnTo>
                      <a:pt x="13199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784" name="Google Shape;784;p86"/>
          <p:cNvGrpSpPr/>
          <p:nvPr/>
        </p:nvGrpSpPr>
        <p:grpSpPr>
          <a:xfrm rot="-786892" flipH="1">
            <a:off x="-407048" y="2389018"/>
            <a:ext cx="859551" cy="956473"/>
            <a:chOff x="7227992" y="4137685"/>
            <a:chExt cx="859566" cy="956490"/>
          </a:xfrm>
        </p:grpSpPr>
        <p:sp>
          <p:nvSpPr>
            <p:cNvPr id="785" name="Google Shape;785;p86"/>
            <p:cNvSpPr/>
            <p:nvPr/>
          </p:nvSpPr>
          <p:spPr>
            <a:xfrm>
              <a:off x="7388416" y="4426867"/>
              <a:ext cx="646034" cy="633852"/>
            </a:xfrm>
            <a:custGeom>
              <a:avLst/>
              <a:gdLst/>
              <a:ahLst/>
              <a:cxnLst/>
              <a:rect l="l" t="t" r="r" b="b"/>
              <a:pathLst>
                <a:path w="646034" h="633852" extrusionOk="0">
                  <a:moveTo>
                    <a:pt x="488323" y="562703"/>
                  </a:moveTo>
                  <a:cubicBezTo>
                    <a:pt x="460199" y="586736"/>
                    <a:pt x="431783" y="610403"/>
                    <a:pt x="403148" y="633852"/>
                  </a:cubicBezTo>
                  <a:lnTo>
                    <a:pt x="28699" y="196947"/>
                  </a:lnTo>
                  <a:cubicBezTo>
                    <a:pt x="-9286" y="152679"/>
                    <a:pt x="-10090" y="86059"/>
                    <a:pt x="29430" y="40841"/>
                  </a:cubicBezTo>
                  <a:cubicBezTo>
                    <a:pt x="72748" y="-8832"/>
                    <a:pt x="148134" y="-13872"/>
                    <a:pt x="197807" y="29446"/>
                  </a:cubicBezTo>
                  <a:lnTo>
                    <a:pt x="646035" y="420769"/>
                  </a:lnTo>
                  <a:cubicBezTo>
                    <a:pt x="594901" y="469638"/>
                    <a:pt x="542087" y="516755"/>
                    <a:pt x="488323" y="562703"/>
                  </a:cubicBezTo>
                  <a:close/>
                </a:path>
              </a:pathLst>
            </a:custGeom>
            <a:solidFill>
              <a:srgbClr val="732D1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6" name="Google Shape;786;p86"/>
            <p:cNvSpPr/>
            <p:nvPr/>
          </p:nvSpPr>
          <p:spPr>
            <a:xfrm>
              <a:off x="7555397" y="4618262"/>
              <a:ext cx="532161" cy="475913"/>
            </a:xfrm>
            <a:custGeom>
              <a:avLst/>
              <a:gdLst/>
              <a:ahLst/>
              <a:cxnLst/>
              <a:rect l="l" t="t" r="r" b="b"/>
              <a:pathLst>
                <a:path w="532161" h="475913" extrusionOk="0">
                  <a:moveTo>
                    <a:pt x="260858" y="475914"/>
                  </a:moveTo>
                  <a:lnTo>
                    <a:pt x="0" y="166917"/>
                  </a:lnTo>
                  <a:cubicBezTo>
                    <a:pt x="69981" y="108551"/>
                    <a:pt x="141934" y="52668"/>
                    <a:pt x="216298" y="0"/>
                  </a:cubicBezTo>
                  <a:lnTo>
                    <a:pt x="532161" y="236240"/>
                  </a:lnTo>
                  <a:lnTo>
                    <a:pt x="260858" y="47591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7" name="Google Shape;787;p86"/>
            <p:cNvSpPr/>
            <p:nvPr/>
          </p:nvSpPr>
          <p:spPr>
            <a:xfrm>
              <a:off x="7480741" y="4537397"/>
              <a:ext cx="197378" cy="159027"/>
            </a:xfrm>
            <a:custGeom>
              <a:avLst/>
              <a:gdLst/>
              <a:ahLst/>
              <a:cxnLst/>
              <a:rect l="l" t="t" r="r" b="b"/>
              <a:pathLst>
                <a:path w="197378" h="159027" extrusionOk="0">
                  <a:moveTo>
                    <a:pt x="0" y="159027"/>
                  </a:moveTo>
                  <a:lnTo>
                    <a:pt x="197378" y="0"/>
                  </a:lnTo>
                </a:path>
              </a:pathLst>
            </a:custGeom>
            <a:noFill/>
            <a:ln w="9525" cap="rnd" cmpd="sng">
              <a:solidFill>
                <a:schemeClr val="accent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8" name="Google Shape;788;p86"/>
            <p:cNvSpPr/>
            <p:nvPr/>
          </p:nvSpPr>
          <p:spPr>
            <a:xfrm>
              <a:off x="7227992" y="4137685"/>
              <a:ext cx="382588" cy="532953"/>
            </a:xfrm>
            <a:custGeom>
              <a:avLst/>
              <a:gdLst/>
              <a:ahLst/>
              <a:cxnLst/>
              <a:rect l="l" t="t" r="r" b="b"/>
              <a:pathLst>
                <a:path w="382588" h="532953" extrusionOk="0">
                  <a:moveTo>
                    <a:pt x="378685" y="268297"/>
                  </a:moveTo>
                  <a:cubicBezTo>
                    <a:pt x="369189" y="221473"/>
                    <a:pt x="329450" y="190062"/>
                    <a:pt x="289931" y="198098"/>
                  </a:cubicBezTo>
                  <a:cubicBezTo>
                    <a:pt x="270061" y="202115"/>
                    <a:pt x="253991" y="215410"/>
                    <a:pt x="244129" y="233526"/>
                  </a:cubicBezTo>
                  <a:cubicBezTo>
                    <a:pt x="182768" y="163691"/>
                    <a:pt x="121334" y="93857"/>
                    <a:pt x="59973" y="24095"/>
                  </a:cubicBezTo>
                  <a:cubicBezTo>
                    <a:pt x="51938" y="14964"/>
                    <a:pt x="43318" y="5395"/>
                    <a:pt x="31776" y="1450"/>
                  </a:cubicBezTo>
                  <a:cubicBezTo>
                    <a:pt x="20234" y="-2495"/>
                    <a:pt x="4967" y="1669"/>
                    <a:pt x="1022" y="13211"/>
                  </a:cubicBezTo>
                  <a:cubicBezTo>
                    <a:pt x="-2703" y="23949"/>
                    <a:pt x="4456" y="35052"/>
                    <a:pt x="11176" y="44184"/>
                  </a:cubicBezTo>
                  <a:cubicBezTo>
                    <a:pt x="45655" y="90716"/>
                    <a:pt x="78089" y="136298"/>
                    <a:pt x="112568" y="182830"/>
                  </a:cubicBezTo>
                  <a:cubicBezTo>
                    <a:pt x="93429" y="186702"/>
                    <a:pt x="76482" y="200362"/>
                    <a:pt x="68666" y="218259"/>
                  </a:cubicBezTo>
                  <a:cubicBezTo>
                    <a:pt x="60849" y="236156"/>
                    <a:pt x="61361" y="252227"/>
                    <a:pt x="71441" y="268955"/>
                  </a:cubicBezTo>
                  <a:cubicBezTo>
                    <a:pt x="48942" y="266617"/>
                    <a:pt x="31338" y="291892"/>
                    <a:pt x="33237" y="314391"/>
                  </a:cubicBezTo>
                  <a:cubicBezTo>
                    <a:pt x="35063" y="336964"/>
                    <a:pt x="50111" y="356029"/>
                    <a:pt x="65306" y="372684"/>
                  </a:cubicBezTo>
                  <a:cubicBezTo>
                    <a:pt x="105555" y="416879"/>
                    <a:pt x="152087" y="455375"/>
                    <a:pt x="203076" y="486641"/>
                  </a:cubicBezTo>
                  <a:cubicBezTo>
                    <a:pt x="230177" y="503296"/>
                    <a:pt x="247051" y="521777"/>
                    <a:pt x="276855" y="532953"/>
                  </a:cubicBezTo>
                  <a:lnTo>
                    <a:pt x="367363" y="377214"/>
                  </a:lnTo>
                  <a:cubicBezTo>
                    <a:pt x="380584" y="360266"/>
                    <a:pt x="386136" y="372100"/>
                    <a:pt x="380073" y="351354"/>
                  </a:cubicBezTo>
                  <a:cubicBezTo>
                    <a:pt x="384675" y="336598"/>
                    <a:pt x="382191" y="285391"/>
                    <a:pt x="378758" y="268371"/>
                  </a:cubicBezTo>
                  <a:close/>
                </a:path>
              </a:pathLst>
            </a:custGeom>
            <a:solidFill>
              <a:srgbClr val="732D19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789" name="Google Shape;789;p86"/>
            <p:cNvSpPr/>
            <p:nvPr/>
          </p:nvSpPr>
          <p:spPr>
            <a:xfrm>
              <a:off x="7466643" y="4368873"/>
              <a:ext cx="78454" cy="31995"/>
            </a:xfrm>
            <a:custGeom>
              <a:avLst/>
              <a:gdLst/>
              <a:ahLst/>
              <a:cxnLst/>
              <a:rect l="l" t="t" r="r" b="b"/>
              <a:pathLst>
                <a:path w="78454" h="31995" extrusionOk="0">
                  <a:moveTo>
                    <a:pt x="0" y="0"/>
                  </a:moveTo>
                  <a:cubicBezTo>
                    <a:pt x="28562" y="2703"/>
                    <a:pt x="56175" y="13953"/>
                    <a:pt x="78454" y="31995"/>
                  </a:cubicBezTo>
                </a:path>
              </a:pathLst>
            </a:custGeom>
            <a:noFill/>
            <a:ln w="11600" cap="rnd" cmpd="sng">
              <a:solidFill>
                <a:srgbClr val="2D1A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8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92" name="Google Shape;792;p87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11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793" name="Google Shape;793;p87"/>
          <p:cNvGrpSpPr/>
          <p:nvPr/>
        </p:nvGrpSpPr>
        <p:grpSpPr>
          <a:xfrm>
            <a:off x="178839" y="218064"/>
            <a:ext cx="8799506" cy="4385945"/>
            <a:chOff x="178839" y="218064"/>
            <a:chExt cx="8799506" cy="4385945"/>
          </a:xfrm>
        </p:grpSpPr>
        <p:grpSp>
          <p:nvGrpSpPr>
            <p:cNvPr id="794" name="Google Shape;794;p87"/>
            <p:cNvGrpSpPr/>
            <p:nvPr/>
          </p:nvGrpSpPr>
          <p:grpSpPr>
            <a:xfrm>
              <a:off x="304893" y="218064"/>
              <a:ext cx="417476" cy="246025"/>
              <a:chOff x="4202308" y="1284385"/>
              <a:chExt cx="333687" cy="196647"/>
            </a:xfrm>
          </p:grpSpPr>
          <p:sp>
            <p:nvSpPr>
              <p:cNvPr id="795" name="Google Shape;795;p87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6" name="Google Shape;796;p87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97" name="Google Shape;797;p87"/>
            <p:cNvGrpSpPr/>
            <p:nvPr/>
          </p:nvGrpSpPr>
          <p:grpSpPr>
            <a:xfrm>
              <a:off x="178839" y="4332303"/>
              <a:ext cx="278469" cy="271706"/>
              <a:chOff x="7944821" y="1085911"/>
              <a:chExt cx="222579" cy="217174"/>
            </a:xfrm>
          </p:grpSpPr>
          <p:sp>
            <p:nvSpPr>
              <p:cNvPr id="798" name="Google Shape;798;p87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9" name="Google Shape;799;p87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0" name="Google Shape;800;p87"/>
            <p:cNvGrpSpPr/>
            <p:nvPr/>
          </p:nvGrpSpPr>
          <p:grpSpPr>
            <a:xfrm>
              <a:off x="8625757" y="1571268"/>
              <a:ext cx="352588" cy="242826"/>
              <a:chOff x="6766762" y="304800"/>
              <a:chExt cx="281822" cy="194090"/>
            </a:xfrm>
          </p:grpSpPr>
          <p:sp>
            <p:nvSpPr>
              <p:cNvPr id="801" name="Google Shape;801;p87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2" name="Google Shape;802;p87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03" name="Google Shape;803;p87"/>
          <p:cNvGrpSpPr/>
          <p:nvPr/>
        </p:nvGrpSpPr>
        <p:grpSpPr>
          <a:xfrm>
            <a:off x="5624198" y="-347767"/>
            <a:ext cx="2235619" cy="5805039"/>
            <a:chOff x="5624198" y="-347767"/>
            <a:chExt cx="2235619" cy="5805039"/>
          </a:xfrm>
        </p:grpSpPr>
        <p:grpSp>
          <p:nvGrpSpPr>
            <p:cNvPr id="804" name="Google Shape;804;p87"/>
            <p:cNvGrpSpPr/>
            <p:nvPr/>
          </p:nvGrpSpPr>
          <p:grpSpPr>
            <a:xfrm>
              <a:off x="5624198" y="-347767"/>
              <a:ext cx="834040" cy="811862"/>
              <a:chOff x="4074399" y="1801571"/>
              <a:chExt cx="601630" cy="585632"/>
            </a:xfrm>
          </p:grpSpPr>
          <p:sp>
            <p:nvSpPr>
              <p:cNvPr id="805" name="Google Shape;805;p87"/>
              <p:cNvSpPr/>
              <p:nvPr/>
            </p:nvSpPr>
            <p:spPr>
              <a:xfrm>
                <a:off x="4074399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6" name="Google Shape;806;p87"/>
              <p:cNvSpPr/>
              <p:nvPr/>
            </p:nvSpPr>
            <p:spPr>
              <a:xfrm>
                <a:off x="4321231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7" name="Google Shape;807;p87"/>
              <p:cNvSpPr/>
              <p:nvPr/>
            </p:nvSpPr>
            <p:spPr>
              <a:xfrm>
                <a:off x="4202162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08" name="Google Shape;808;p87"/>
            <p:cNvGrpSpPr/>
            <p:nvPr/>
          </p:nvGrpSpPr>
          <p:grpSpPr>
            <a:xfrm>
              <a:off x="7300843" y="4898096"/>
              <a:ext cx="558974" cy="559176"/>
              <a:chOff x="6422968" y="-125554"/>
              <a:chExt cx="558974" cy="559176"/>
            </a:xfrm>
          </p:grpSpPr>
          <p:sp>
            <p:nvSpPr>
              <p:cNvPr id="809" name="Google Shape;809;p87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0" name="Google Shape;810;p87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11" name="Google Shape;811;p87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12" name="Google Shape;812;p87"/>
          <p:cNvGrpSpPr/>
          <p:nvPr/>
        </p:nvGrpSpPr>
        <p:grpSpPr>
          <a:xfrm>
            <a:off x="-1506150" y="1372716"/>
            <a:ext cx="11680675" cy="3246573"/>
            <a:chOff x="-1506150" y="1372716"/>
            <a:chExt cx="11680675" cy="3246573"/>
          </a:xfrm>
        </p:grpSpPr>
        <p:sp>
          <p:nvSpPr>
            <p:cNvPr id="813" name="Google Shape;813;p87"/>
            <p:cNvSpPr/>
            <p:nvPr/>
          </p:nvSpPr>
          <p:spPr>
            <a:xfrm>
              <a:off x="-1506150" y="1372716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814" name="Google Shape;814;p87"/>
            <p:cNvSpPr/>
            <p:nvPr/>
          </p:nvSpPr>
          <p:spPr>
            <a:xfrm>
              <a:off x="8707825" y="3152589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7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61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61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107" name="Google Shape;107;p61"/>
          <p:cNvSpPr/>
          <p:nvPr/>
        </p:nvSpPr>
        <p:spPr>
          <a:xfrm>
            <a:off x="621600" y="4603989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08" name="Google Shape;108;p61"/>
          <p:cNvGrpSpPr/>
          <p:nvPr/>
        </p:nvGrpSpPr>
        <p:grpSpPr>
          <a:xfrm>
            <a:off x="62632" y="105753"/>
            <a:ext cx="8884100" cy="4863499"/>
            <a:chOff x="62632" y="105753"/>
            <a:chExt cx="8884100" cy="4863499"/>
          </a:xfrm>
        </p:grpSpPr>
        <p:grpSp>
          <p:nvGrpSpPr>
            <p:cNvPr id="109" name="Google Shape;109;p61"/>
            <p:cNvGrpSpPr/>
            <p:nvPr/>
          </p:nvGrpSpPr>
          <p:grpSpPr>
            <a:xfrm>
              <a:off x="8529256" y="293464"/>
              <a:ext cx="417476" cy="246025"/>
              <a:chOff x="4202308" y="1284385"/>
              <a:chExt cx="333687" cy="196647"/>
            </a:xfrm>
          </p:grpSpPr>
          <p:sp>
            <p:nvSpPr>
              <p:cNvPr id="110" name="Google Shape;110;p61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1" name="Google Shape;111;p61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12" name="Google Shape;112;p61"/>
            <p:cNvGrpSpPr/>
            <p:nvPr/>
          </p:nvGrpSpPr>
          <p:grpSpPr>
            <a:xfrm>
              <a:off x="8519633" y="4514855"/>
              <a:ext cx="200604" cy="454397"/>
              <a:chOff x="4951789" y="4493349"/>
              <a:chExt cx="160342" cy="363198"/>
            </a:xfrm>
          </p:grpSpPr>
          <p:sp>
            <p:nvSpPr>
              <p:cNvPr id="113" name="Google Shape;113;p61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4" name="Google Shape;114;p61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15" name="Google Shape;115;p61"/>
            <p:cNvGrpSpPr/>
            <p:nvPr/>
          </p:nvGrpSpPr>
          <p:grpSpPr>
            <a:xfrm>
              <a:off x="583139" y="105753"/>
              <a:ext cx="278469" cy="271706"/>
              <a:chOff x="7944821" y="1085911"/>
              <a:chExt cx="222579" cy="217174"/>
            </a:xfrm>
          </p:grpSpPr>
          <p:sp>
            <p:nvSpPr>
              <p:cNvPr id="116" name="Google Shape;116;p61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17" name="Google Shape;117;p61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18" name="Google Shape;118;p61"/>
            <p:cNvGrpSpPr/>
            <p:nvPr/>
          </p:nvGrpSpPr>
          <p:grpSpPr>
            <a:xfrm>
              <a:off x="62632" y="3434843"/>
              <a:ext cx="352588" cy="242826"/>
              <a:chOff x="6766762" y="304800"/>
              <a:chExt cx="281822" cy="194090"/>
            </a:xfrm>
          </p:grpSpPr>
          <p:sp>
            <p:nvSpPr>
              <p:cNvPr id="119" name="Google Shape;119;p61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20" name="Google Shape;120;p61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121" name="Google Shape;121;p61"/>
          <p:cNvGrpSpPr/>
          <p:nvPr/>
        </p:nvGrpSpPr>
        <p:grpSpPr>
          <a:xfrm>
            <a:off x="62618" y="736208"/>
            <a:ext cx="558974" cy="559176"/>
            <a:chOff x="6422968" y="-125554"/>
            <a:chExt cx="558974" cy="559176"/>
          </a:xfrm>
        </p:grpSpPr>
        <p:sp>
          <p:nvSpPr>
            <p:cNvPr id="122" name="Google Shape;122;p61"/>
            <p:cNvSpPr/>
            <p:nvPr/>
          </p:nvSpPr>
          <p:spPr>
            <a:xfrm>
              <a:off x="6422968" y="-125554"/>
              <a:ext cx="558974" cy="559176"/>
            </a:xfrm>
            <a:custGeom>
              <a:avLst/>
              <a:gdLst/>
              <a:ahLst/>
              <a:cxnLst/>
              <a:rect l="l" t="t" r="r" b="b"/>
              <a:pathLst>
                <a:path w="402864" h="403010" extrusionOk="0">
                  <a:moveTo>
                    <a:pt x="377297" y="175902"/>
                  </a:moveTo>
                  <a:lnTo>
                    <a:pt x="345959" y="175902"/>
                  </a:lnTo>
                  <a:cubicBezTo>
                    <a:pt x="341503" y="153768"/>
                    <a:pt x="332080" y="133387"/>
                    <a:pt x="318858" y="116075"/>
                  </a:cubicBezTo>
                  <a:lnTo>
                    <a:pt x="341722" y="92334"/>
                  </a:lnTo>
                  <a:cubicBezTo>
                    <a:pt x="351511" y="82180"/>
                    <a:pt x="351146" y="66109"/>
                    <a:pt x="341065" y="56321"/>
                  </a:cubicBezTo>
                  <a:cubicBezTo>
                    <a:pt x="330911" y="46532"/>
                    <a:pt x="314767" y="46897"/>
                    <a:pt x="305052" y="57051"/>
                  </a:cubicBezTo>
                  <a:lnTo>
                    <a:pt x="281603" y="81376"/>
                  </a:lnTo>
                  <a:cubicBezTo>
                    <a:pt x="265314" y="70784"/>
                    <a:pt x="246832" y="63333"/>
                    <a:pt x="226890" y="59827"/>
                  </a:cubicBezTo>
                  <a:lnTo>
                    <a:pt x="226890" y="25494"/>
                  </a:lnTo>
                  <a:cubicBezTo>
                    <a:pt x="226890" y="11396"/>
                    <a:pt x="215494" y="0"/>
                    <a:pt x="201396" y="0"/>
                  </a:cubicBezTo>
                  <a:cubicBezTo>
                    <a:pt x="187297" y="0"/>
                    <a:pt x="175902" y="11396"/>
                    <a:pt x="175902" y="25494"/>
                  </a:cubicBezTo>
                  <a:lnTo>
                    <a:pt x="175902" y="59827"/>
                  </a:lnTo>
                  <a:cubicBezTo>
                    <a:pt x="156032" y="63260"/>
                    <a:pt x="137478" y="70784"/>
                    <a:pt x="121188" y="81376"/>
                  </a:cubicBezTo>
                  <a:lnTo>
                    <a:pt x="97739" y="57051"/>
                  </a:lnTo>
                  <a:cubicBezTo>
                    <a:pt x="87951" y="46897"/>
                    <a:pt x="71880" y="46532"/>
                    <a:pt x="61726" y="56321"/>
                  </a:cubicBezTo>
                  <a:cubicBezTo>
                    <a:pt x="51572" y="66109"/>
                    <a:pt x="51280" y="82253"/>
                    <a:pt x="61069" y="92334"/>
                  </a:cubicBezTo>
                  <a:lnTo>
                    <a:pt x="83933" y="116075"/>
                  </a:lnTo>
                  <a:cubicBezTo>
                    <a:pt x="70711" y="133460"/>
                    <a:pt x="61288" y="153768"/>
                    <a:pt x="56832" y="175902"/>
                  </a:cubicBezTo>
                  <a:lnTo>
                    <a:pt x="25494" y="175902"/>
                  </a:lnTo>
                  <a:cubicBezTo>
                    <a:pt x="11396" y="175902"/>
                    <a:pt x="0" y="187297"/>
                    <a:pt x="0" y="201396"/>
                  </a:cubicBezTo>
                  <a:cubicBezTo>
                    <a:pt x="0" y="215494"/>
                    <a:pt x="11396" y="226890"/>
                    <a:pt x="25494" y="226890"/>
                  </a:cubicBezTo>
                  <a:lnTo>
                    <a:pt x="55590" y="226890"/>
                  </a:lnTo>
                  <a:cubicBezTo>
                    <a:pt x="59024" y="250119"/>
                    <a:pt x="67935" y="271523"/>
                    <a:pt x="80938" y="289931"/>
                  </a:cubicBezTo>
                  <a:lnTo>
                    <a:pt x="61069" y="310604"/>
                  </a:lnTo>
                  <a:cubicBezTo>
                    <a:pt x="51280" y="320758"/>
                    <a:pt x="51572" y="336828"/>
                    <a:pt x="61726" y="346617"/>
                  </a:cubicBezTo>
                  <a:cubicBezTo>
                    <a:pt x="66694" y="351365"/>
                    <a:pt x="73049" y="353776"/>
                    <a:pt x="79404" y="353776"/>
                  </a:cubicBezTo>
                  <a:cubicBezTo>
                    <a:pt x="86124" y="353776"/>
                    <a:pt x="92772" y="351146"/>
                    <a:pt x="97813" y="345959"/>
                  </a:cubicBezTo>
                  <a:lnTo>
                    <a:pt x="117024" y="326017"/>
                  </a:lnTo>
                  <a:cubicBezTo>
                    <a:pt x="134337" y="338143"/>
                    <a:pt x="154352" y="346617"/>
                    <a:pt x="175974" y="350415"/>
                  </a:cubicBezTo>
                  <a:lnTo>
                    <a:pt x="175974" y="377517"/>
                  </a:lnTo>
                  <a:cubicBezTo>
                    <a:pt x="175974" y="391542"/>
                    <a:pt x="187370" y="403011"/>
                    <a:pt x="201469" y="403011"/>
                  </a:cubicBezTo>
                  <a:cubicBezTo>
                    <a:pt x="215567" y="403011"/>
                    <a:pt x="226963" y="391615"/>
                    <a:pt x="226963" y="377517"/>
                  </a:cubicBezTo>
                  <a:lnTo>
                    <a:pt x="226963" y="350415"/>
                  </a:lnTo>
                  <a:cubicBezTo>
                    <a:pt x="248585" y="346617"/>
                    <a:pt x="268600" y="338143"/>
                    <a:pt x="285913" y="326017"/>
                  </a:cubicBezTo>
                  <a:lnTo>
                    <a:pt x="305125" y="345959"/>
                  </a:lnTo>
                  <a:cubicBezTo>
                    <a:pt x="310093" y="351146"/>
                    <a:pt x="316813" y="353776"/>
                    <a:pt x="323460" y="353776"/>
                  </a:cubicBezTo>
                  <a:cubicBezTo>
                    <a:pt x="330108" y="353776"/>
                    <a:pt x="336171" y="351438"/>
                    <a:pt x="341138" y="346617"/>
                  </a:cubicBezTo>
                  <a:cubicBezTo>
                    <a:pt x="351292" y="336828"/>
                    <a:pt x="351584" y="320758"/>
                    <a:pt x="341796" y="310604"/>
                  </a:cubicBezTo>
                  <a:lnTo>
                    <a:pt x="321926" y="289931"/>
                  </a:lnTo>
                  <a:cubicBezTo>
                    <a:pt x="334856" y="271596"/>
                    <a:pt x="343841" y="250119"/>
                    <a:pt x="347274" y="226890"/>
                  </a:cubicBezTo>
                  <a:lnTo>
                    <a:pt x="377370" y="226890"/>
                  </a:lnTo>
                  <a:cubicBezTo>
                    <a:pt x="391469" y="226890"/>
                    <a:pt x="402864" y="215494"/>
                    <a:pt x="402864" y="201396"/>
                  </a:cubicBezTo>
                  <a:cubicBezTo>
                    <a:pt x="402864" y="187297"/>
                    <a:pt x="391469" y="175902"/>
                    <a:pt x="377370" y="175902"/>
                  </a:cubicBezTo>
                  <a:close/>
                  <a:moveTo>
                    <a:pt x="199496" y="269331"/>
                  </a:moveTo>
                  <a:cubicBezTo>
                    <a:pt x="162607" y="269331"/>
                    <a:pt x="132730" y="239454"/>
                    <a:pt x="132730" y="202564"/>
                  </a:cubicBezTo>
                  <a:cubicBezTo>
                    <a:pt x="132730" y="165675"/>
                    <a:pt x="162607" y="135798"/>
                    <a:pt x="199496" y="135798"/>
                  </a:cubicBezTo>
                  <a:cubicBezTo>
                    <a:pt x="236386" y="135798"/>
                    <a:pt x="266263" y="165675"/>
                    <a:pt x="266263" y="202564"/>
                  </a:cubicBezTo>
                  <a:cubicBezTo>
                    <a:pt x="266263" y="239454"/>
                    <a:pt x="236386" y="269331"/>
                    <a:pt x="199496" y="2693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3" name="Google Shape;123;p61"/>
            <p:cNvSpPr/>
            <p:nvPr/>
          </p:nvSpPr>
          <p:spPr>
            <a:xfrm>
              <a:off x="6651733" y="105639"/>
              <a:ext cx="100949" cy="100949"/>
            </a:xfrm>
            <a:custGeom>
              <a:avLst/>
              <a:gdLst/>
              <a:ahLst/>
              <a:cxnLst/>
              <a:rect l="l" t="t" r="r" b="b"/>
              <a:pathLst>
                <a:path w="72756" h="72756" extrusionOk="0">
                  <a:moveTo>
                    <a:pt x="72757" y="36378"/>
                  </a:moveTo>
                  <a:cubicBezTo>
                    <a:pt x="72757" y="56467"/>
                    <a:pt x="56467" y="72757"/>
                    <a:pt x="36379" y="72757"/>
                  </a:cubicBezTo>
                  <a:cubicBezTo>
                    <a:pt x="16290" y="72757"/>
                    <a:pt x="0" y="56467"/>
                    <a:pt x="0" y="36378"/>
                  </a:cubicBezTo>
                  <a:cubicBezTo>
                    <a:pt x="0" y="16290"/>
                    <a:pt x="16290" y="0"/>
                    <a:pt x="36379" y="0"/>
                  </a:cubicBezTo>
                  <a:cubicBezTo>
                    <a:pt x="56467" y="0"/>
                    <a:pt x="72757" y="16290"/>
                    <a:pt x="72757" y="3637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124" name="Google Shape;124;p61"/>
            <p:cNvSpPr/>
            <p:nvPr/>
          </p:nvSpPr>
          <p:spPr>
            <a:xfrm>
              <a:off x="6585252" y="39120"/>
              <a:ext cx="233927" cy="233927"/>
            </a:xfrm>
            <a:custGeom>
              <a:avLst/>
              <a:gdLst/>
              <a:ahLst/>
              <a:cxnLst/>
              <a:rect l="l" t="t" r="r" b="b"/>
              <a:pathLst>
                <a:path w="168596" h="168596" extrusionOk="0">
                  <a:moveTo>
                    <a:pt x="168597" y="84298"/>
                  </a:moveTo>
                  <a:cubicBezTo>
                    <a:pt x="168597" y="130831"/>
                    <a:pt x="130831" y="168597"/>
                    <a:pt x="84299" y="168597"/>
                  </a:cubicBezTo>
                  <a:cubicBezTo>
                    <a:pt x="37766" y="168597"/>
                    <a:pt x="0" y="130831"/>
                    <a:pt x="0" y="84298"/>
                  </a:cubicBezTo>
                  <a:cubicBezTo>
                    <a:pt x="0" y="37766"/>
                    <a:pt x="37766" y="0"/>
                    <a:pt x="84299" y="0"/>
                  </a:cubicBezTo>
                  <a:cubicBezTo>
                    <a:pt x="130831" y="0"/>
                    <a:pt x="168597" y="37766"/>
                    <a:pt x="168597" y="8429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_1"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7" name="Google Shape;817;p92"/>
          <p:cNvGrpSpPr/>
          <p:nvPr/>
        </p:nvGrpSpPr>
        <p:grpSpPr>
          <a:xfrm>
            <a:off x="128408" y="293476"/>
            <a:ext cx="8724350" cy="4431930"/>
            <a:chOff x="128408" y="293476"/>
            <a:chExt cx="8724350" cy="4431930"/>
          </a:xfrm>
        </p:grpSpPr>
        <p:grpSp>
          <p:nvGrpSpPr>
            <p:cNvPr id="818" name="Google Shape;818;p92"/>
            <p:cNvGrpSpPr/>
            <p:nvPr/>
          </p:nvGrpSpPr>
          <p:grpSpPr>
            <a:xfrm>
              <a:off x="7622093" y="293476"/>
              <a:ext cx="417476" cy="246025"/>
              <a:chOff x="4202308" y="1284385"/>
              <a:chExt cx="333687" cy="196647"/>
            </a:xfrm>
          </p:grpSpPr>
          <p:sp>
            <p:nvSpPr>
              <p:cNvPr id="819" name="Google Shape;819;p92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0" name="Google Shape;820;p92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1" name="Google Shape;821;p92"/>
            <p:cNvGrpSpPr/>
            <p:nvPr/>
          </p:nvGrpSpPr>
          <p:grpSpPr>
            <a:xfrm>
              <a:off x="128408" y="1036455"/>
              <a:ext cx="200604" cy="454397"/>
              <a:chOff x="4951789" y="4493349"/>
              <a:chExt cx="160342" cy="363198"/>
            </a:xfrm>
          </p:grpSpPr>
          <p:sp>
            <p:nvSpPr>
              <p:cNvPr id="822" name="Google Shape;822;p92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3" name="Google Shape;823;p92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4" name="Google Shape;824;p92"/>
            <p:cNvGrpSpPr/>
            <p:nvPr/>
          </p:nvGrpSpPr>
          <p:grpSpPr>
            <a:xfrm>
              <a:off x="8574289" y="4179003"/>
              <a:ext cx="278469" cy="271706"/>
              <a:chOff x="7944821" y="1085911"/>
              <a:chExt cx="222579" cy="217174"/>
            </a:xfrm>
          </p:grpSpPr>
          <p:sp>
            <p:nvSpPr>
              <p:cNvPr id="825" name="Google Shape;825;p92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6" name="Google Shape;826;p92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27" name="Google Shape;827;p92"/>
            <p:cNvGrpSpPr/>
            <p:nvPr/>
          </p:nvGrpSpPr>
          <p:grpSpPr>
            <a:xfrm>
              <a:off x="794157" y="4482580"/>
              <a:ext cx="352588" cy="242826"/>
              <a:chOff x="6766762" y="304800"/>
              <a:chExt cx="281822" cy="194090"/>
            </a:xfrm>
          </p:grpSpPr>
          <p:sp>
            <p:nvSpPr>
              <p:cNvPr id="828" name="Google Shape;828;p92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29" name="Google Shape;829;p92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30" name="Google Shape;830;p92"/>
          <p:cNvGrpSpPr/>
          <p:nvPr/>
        </p:nvGrpSpPr>
        <p:grpSpPr>
          <a:xfrm>
            <a:off x="-1556300" y="175389"/>
            <a:ext cx="11518125" cy="4275302"/>
            <a:chOff x="-1556300" y="175389"/>
            <a:chExt cx="11518125" cy="4275302"/>
          </a:xfrm>
        </p:grpSpPr>
        <p:sp>
          <p:nvSpPr>
            <p:cNvPr id="831" name="Google Shape;831;p92"/>
            <p:cNvSpPr/>
            <p:nvPr/>
          </p:nvSpPr>
          <p:spPr>
            <a:xfrm>
              <a:off x="8495125" y="175389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832" name="Google Shape;832;p92"/>
            <p:cNvSpPr/>
            <p:nvPr/>
          </p:nvSpPr>
          <p:spPr>
            <a:xfrm>
              <a:off x="-1556300" y="2255291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</p:grp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_1">
    <p:spTree>
      <p:nvGrpSpPr>
        <p:cNvPr id="1" name="Shape 8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4" name="Google Shape;834;p93"/>
          <p:cNvGrpSpPr/>
          <p:nvPr/>
        </p:nvGrpSpPr>
        <p:grpSpPr>
          <a:xfrm>
            <a:off x="991608" y="148005"/>
            <a:ext cx="7809136" cy="4844629"/>
            <a:chOff x="991608" y="148005"/>
            <a:chExt cx="7809136" cy="4844629"/>
          </a:xfrm>
        </p:grpSpPr>
        <p:grpSp>
          <p:nvGrpSpPr>
            <p:cNvPr id="835" name="Google Shape;835;p93"/>
            <p:cNvGrpSpPr/>
            <p:nvPr/>
          </p:nvGrpSpPr>
          <p:grpSpPr>
            <a:xfrm>
              <a:off x="8383268" y="1770526"/>
              <a:ext cx="417476" cy="246025"/>
              <a:chOff x="4202308" y="1284385"/>
              <a:chExt cx="333687" cy="196647"/>
            </a:xfrm>
          </p:grpSpPr>
          <p:sp>
            <p:nvSpPr>
              <p:cNvPr id="836" name="Google Shape;836;p93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37" name="Google Shape;837;p93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38" name="Google Shape;838;p93"/>
            <p:cNvGrpSpPr/>
            <p:nvPr/>
          </p:nvGrpSpPr>
          <p:grpSpPr>
            <a:xfrm>
              <a:off x="991608" y="4450705"/>
              <a:ext cx="200604" cy="454397"/>
              <a:chOff x="4951789" y="4493349"/>
              <a:chExt cx="160342" cy="363198"/>
            </a:xfrm>
          </p:grpSpPr>
          <p:sp>
            <p:nvSpPr>
              <p:cNvPr id="839" name="Google Shape;839;p93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0" name="Google Shape;840;p93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1" name="Google Shape;841;p93"/>
            <p:cNvGrpSpPr/>
            <p:nvPr/>
          </p:nvGrpSpPr>
          <p:grpSpPr>
            <a:xfrm>
              <a:off x="5829939" y="4720928"/>
              <a:ext cx="278469" cy="271706"/>
              <a:chOff x="7944821" y="1085911"/>
              <a:chExt cx="222579" cy="217174"/>
            </a:xfrm>
          </p:grpSpPr>
          <p:sp>
            <p:nvSpPr>
              <p:cNvPr id="842" name="Google Shape;842;p93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3" name="Google Shape;843;p93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44" name="Google Shape;844;p93"/>
            <p:cNvGrpSpPr/>
            <p:nvPr/>
          </p:nvGrpSpPr>
          <p:grpSpPr>
            <a:xfrm>
              <a:off x="3610232" y="148005"/>
              <a:ext cx="352588" cy="242826"/>
              <a:chOff x="6766762" y="304800"/>
              <a:chExt cx="281822" cy="194090"/>
            </a:xfrm>
          </p:grpSpPr>
          <p:sp>
            <p:nvSpPr>
              <p:cNvPr id="845" name="Google Shape;845;p93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46" name="Google Shape;846;p93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847" name="Google Shape;847;p93"/>
          <p:cNvGrpSpPr/>
          <p:nvPr/>
        </p:nvGrpSpPr>
        <p:grpSpPr>
          <a:xfrm>
            <a:off x="794150" y="-1016359"/>
            <a:ext cx="7245425" cy="6606473"/>
            <a:chOff x="794150" y="-1016359"/>
            <a:chExt cx="7245425" cy="6606473"/>
          </a:xfrm>
        </p:grpSpPr>
        <p:sp>
          <p:nvSpPr>
            <p:cNvPr id="848" name="Google Shape;848;p93"/>
            <p:cNvSpPr/>
            <p:nvPr/>
          </p:nvSpPr>
          <p:spPr>
            <a:xfrm>
              <a:off x="6572875" y="4123414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849" name="Google Shape;849;p93"/>
            <p:cNvSpPr/>
            <p:nvPr/>
          </p:nvSpPr>
          <p:spPr>
            <a:xfrm>
              <a:off x="794150" y="-1016359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</p:grpSp>
      <p:grpSp>
        <p:nvGrpSpPr>
          <p:cNvPr id="850" name="Google Shape;850;p93"/>
          <p:cNvGrpSpPr/>
          <p:nvPr/>
        </p:nvGrpSpPr>
        <p:grpSpPr>
          <a:xfrm>
            <a:off x="328993" y="2378058"/>
            <a:ext cx="8680020" cy="1745364"/>
            <a:chOff x="328993" y="2378058"/>
            <a:chExt cx="8680020" cy="1745364"/>
          </a:xfrm>
        </p:grpSpPr>
        <p:grpSp>
          <p:nvGrpSpPr>
            <p:cNvPr id="851" name="Google Shape;851;p93"/>
            <p:cNvGrpSpPr/>
            <p:nvPr/>
          </p:nvGrpSpPr>
          <p:grpSpPr>
            <a:xfrm>
              <a:off x="8174973" y="2378058"/>
              <a:ext cx="834040" cy="811862"/>
              <a:chOff x="4074399" y="1801571"/>
              <a:chExt cx="601630" cy="585632"/>
            </a:xfrm>
          </p:grpSpPr>
          <p:sp>
            <p:nvSpPr>
              <p:cNvPr id="852" name="Google Shape;852;p93"/>
              <p:cNvSpPr/>
              <p:nvPr/>
            </p:nvSpPr>
            <p:spPr>
              <a:xfrm>
                <a:off x="4074399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3" name="Google Shape;853;p93"/>
              <p:cNvSpPr/>
              <p:nvPr/>
            </p:nvSpPr>
            <p:spPr>
              <a:xfrm>
                <a:off x="4321231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4" name="Google Shape;854;p93"/>
              <p:cNvSpPr/>
              <p:nvPr/>
            </p:nvSpPr>
            <p:spPr>
              <a:xfrm>
                <a:off x="4202162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855" name="Google Shape;855;p93"/>
            <p:cNvGrpSpPr/>
            <p:nvPr/>
          </p:nvGrpSpPr>
          <p:grpSpPr>
            <a:xfrm>
              <a:off x="328993" y="3564246"/>
              <a:ext cx="558974" cy="559176"/>
              <a:chOff x="6422968" y="-125554"/>
              <a:chExt cx="558974" cy="559176"/>
            </a:xfrm>
          </p:grpSpPr>
          <p:sp>
            <p:nvSpPr>
              <p:cNvPr id="856" name="Google Shape;856;p93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7" name="Google Shape;857;p93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58" name="Google Shape;858;p93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62"/>
          <p:cNvSpPr txBox="1">
            <a:spLocks noGrp="1"/>
          </p:cNvSpPr>
          <p:nvPr>
            <p:ph type="title"/>
          </p:nvPr>
        </p:nvSpPr>
        <p:spPr>
          <a:xfrm>
            <a:off x="2477400" y="1787525"/>
            <a:ext cx="4189200" cy="109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72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7" name="Google Shape;127;p62"/>
          <p:cNvSpPr txBox="1">
            <a:spLocks noGrp="1"/>
          </p:cNvSpPr>
          <p:nvPr>
            <p:ph type="subTitle" idx="1"/>
          </p:nvPr>
        </p:nvSpPr>
        <p:spPr>
          <a:xfrm>
            <a:off x="2477400" y="2676774"/>
            <a:ext cx="4189200" cy="67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28" name="Google Shape;128;p62"/>
          <p:cNvGrpSpPr/>
          <p:nvPr/>
        </p:nvGrpSpPr>
        <p:grpSpPr>
          <a:xfrm>
            <a:off x="667214" y="267791"/>
            <a:ext cx="7160831" cy="4457628"/>
            <a:chOff x="667214" y="267791"/>
            <a:chExt cx="7160831" cy="4457628"/>
          </a:xfrm>
        </p:grpSpPr>
        <p:grpSp>
          <p:nvGrpSpPr>
            <p:cNvPr id="129" name="Google Shape;129;p62"/>
            <p:cNvGrpSpPr/>
            <p:nvPr/>
          </p:nvGrpSpPr>
          <p:grpSpPr>
            <a:xfrm>
              <a:off x="667214" y="267791"/>
              <a:ext cx="278469" cy="271706"/>
              <a:chOff x="7944821" y="1085911"/>
              <a:chExt cx="222579" cy="217174"/>
            </a:xfrm>
          </p:grpSpPr>
          <p:sp>
            <p:nvSpPr>
              <p:cNvPr id="130" name="Google Shape;130;p62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1" name="Google Shape;131;p62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132" name="Google Shape;132;p62"/>
            <p:cNvGrpSpPr/>
            <p:nvPr/>
          </p:nvGrpSpPr>
          <p:grpSpPr>
            <a:xfrm>
              <a:off x="7475457" y="4482593"/>
              <a:ext cx="352588" cy="242826"/>
              <a:chOff x="6766762" y="304800"/>
              <a:chExt cx="281822" cy="194090"/>
            </a:xfrm>
          </p:grpSpPr>
          <p:sp>
            <p:nvSpPr>
              <p:cNvPr id="133" name="Google Shape;133;p62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134" name="Google Shape;134;p62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3"/>
          <p:cNvSpPr txBox="1">
            <a:spLocks noGrp="1"/>
          </p:cNvSpPr>
          <p:nvPr>
            <p:ph type="title"/>
          </p:nvPr>
        </p:nvSpPr>
        <p:spPr>
          <a:xfrm>
            <a:off x="829200" y="2677525"/>
            <a:ext cx="7485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48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7" name="Google Shape;137;p63"/>
          <p:cNvSpPr txBox="1">
            <a:spLocks noGrp="1"/>
          </p:cNvSpPr>
          <p:nvPr>
            <p:ph type="title" idx="2"/>
          </p:nvPr>
        </p:nvSpPr>
        <p:spPr>
          <a:xfrm>
            <a:off x="4034075" y="1277050"/>
            <a:ext cx="10758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endParaRPr/>
          </a:p>
        </p:txBody>
      </p:sp>
      <p:grpSp>
        <p:nvGrpSpPr>
          <p:cNvPr id="138" name="Google Shape;138;p63"/>
          <p:cNvGrpSpPr/>
          <p:nvPr/>
        </p:nvGrpSpPr>
        <p:grpSpPr>
          <a:xfrm>
            <a:off x="1339539" y="178141"/>
            <a:ext cx="7551081" cy="4784185"/>
            <a:chOff x="1339539" y="178141"/>
            <a:chExt cx="7551081" cy="4784185"/>
          </a:xfrm>
        </p:grpSpPr>
        <p:grpSp>
          <p:nvGrpSpPr>
            <p:cNvPr id="139" name="Google Shape;139;p63"/>
            <p:cNvGrpSpPr/>
            <p:nvPr/>
          </p:nvGrpSpPr>
          <p:grpSpPr>
            <a:xfrm>
              <a:off x="4034068" y="4716301"/>
              <a:ext cx="417476" cy="246025"/>
              <a:chOff x="4202308" y="1284385"/>
              <a:chExt cx="333687" cy="196647"/>
            </a:xfrm>
          </p:grpSpPr>
          <p:sp>
            <p:nvSpPr>
              <p:cNvPr id="140" name="Google Shape;140;p63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1" name="Google Shape;141;p63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2" name="Google Shape;142;p63"/>
            <p:cNvGrpSpPr/>
            <p:nvPr/>
          </p:nvGrpSpPr>
          <p:grpSpPr>
            <a:xfrm>
              <a:off x="1339539" y="178141"/>
              <a:ext cx="278469" cy="271706"/>
              <a:chOff x="7944821" y="1085911"/>
              <a:chExt cx="222579" cy="217174"/>
            </a:xfrm>
          </p:grpSpPr>
          <p:sp>
            <p:nvSpPr>
              <p:cNvPr id="143" name="Google Shape;143;p63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4" name="Google Shape;144;p63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145" name="Google Shape;145;p63"/>
            <p:cNvGrpSpPr/>
            <p:nvPr/>
          </p:nvGrpSpPr>
          <p:grpSpPr>
            <a:xfrm>
              <a:off x="8538032" y="1478293"/>
              <a:ext cx="352588" cy="242826"/>
              <a:chOff x="6766762" y="304800"/>
              <a:chExt cx="281822" cy="194090"/>
            </a:xfrm>
          </p:grpSpPr>
          <p:sp>
            <p:nvSpPr>
              <p:cNvPr id="146" name="Google Shape;146;p63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47" name="Google Shape;147;p63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148" name="Google Shape;148;p63"/>
          <p:cNvSpPr/>
          <p:nvPr/>
        </p:nvSpPr>
        <p:spPr>
          <a:xfrm>
            <a:off x="8298925" y="-521286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149" name="Google Shape;149;p63"/>
          <p:cNvGrpSpPr/>
          <p:nvPr/>
        </p:nvGrpSpPr>
        <p:grpSpPr>
          <a:xfrm>
            <a:off x="-110962" y="501150"/>
            <a:ext cx="859500" cy="2040006"/>
            <a:chOff x="-110962" y="501150"/>
            <a:chExt cx="859500" cy="2040006"/>
          </a:xfrm>
        </p:grpSpPr>
        <p:cxnSp>
          <p:nvCxnSpPr>
            <p:cNvPr id="150" name="Google Shape;150;p63"/>
            <p:cNvCxnSpPr>
              <a:stCxn id="151" idx="4"/>
              <a:endCxn id="152" idx="0"/>
            </p:cNvCxnSpPr>
            <p:nvPr/>
          </p:nvCxnSpPr>
          <p:spPr>
            <a:xfrm>
              <a:off x="318788" y="1856161"/>
              <a:ext cx="0" cy="4395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51" name="Google Shape;151;p63"/>
            <p:cNvSpPr/>
            <p:nvPr/>
          </p:nvSpPr>
          <p:spPr>
            <a:xfrm>
              <a:off x="-110962" y="996661"/>
              <a:ext cx="859500" cy="85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153" name="Google Shape;153;p63"/>
            <p:cNvSpPr/>
            <p:nvPr/>
          </p:nvSpPr>
          <p:spPr>
            <a:xfrm>
              <a:off x="295167" y="501150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152" name="Google Shape;152;p63"/>
            <p:cNvSpPr/>
            <p:nvPr/>
          </p:nvSpPr>
          <p:spPr>
            <a:xfrm>
              <a:off x="196182" y="2295756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cxnSp>
          <p:nvCxnSpPr>
            <p:cNvPr id="154" name="Google Shape;154;p63"/>
            <p:cNvCxnSpPr>
              <a:stCxn id="153" idx="4"/>
              <a:endCxn id="151" idx="0"/>
            </p:cNvCxnSpPr>
            <p:nvPr/>
          </p:nvCxnSpPr>
          <p:spPr>
            <a:xfrm flipH="1">
              <a:off x="318867" y="746550"/>
              <a:ext cx="99000" cy="2502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55" name="Google Shape;155;p63"/>
            <p:cNvGrpSpPr/>
            <p:nvPr/>
          </p:nvGrpSpPr>
          <p:grpSpPr>
            <a:xfrm>
              <a:off x="101388" y="1217564"/>
              <a:ext cx="417487" cy="417506"/>
              <a:chOff x="4515980" y="2603648"/>
              <a:chExt cx="465685" cy="465759"/>
            </a:xfrm>
          </p:grpSpPr>
          <p:sp>
            <p:nvSpPr>
              <p:cNvPr id="156" name="Google Shape;156;p63"/>
              <p:cNvSpPr/>
              <p:nvPr/>
            </p:nvSpPr>
            <p:spPr>
              <a:xfrm>
                <a:off x="4515980" y="2603794"/>
                <a:ext cx="465613" cy="465613"/>
              </a:xfrm>
              <a:custGeom>
                <a:avLst/>
                <a:gdLst/>
                <a:ahLst/>
                <a:cxnLst/>
                <a:rect l="l" t="t" r="r" b="b"/>
                <a:pathLst>
                  <a:path w="465613" h="465613" extrusionOk="0">
                    <a:moveTo>
                      <a:pt x="465613" y="232807"/>
                    </a:moveTo>
                    <a:cubicBezTo>
                      <a:pt x="465613" y="237847"/>
                      <a:pt x="465467" y="242888"/>
                      <a:pt x="465102" y="247855"/>
                    </a:cubicBezTo>
                    <a:cubicBezTo>
                      <a:pt x="459550" y="335148"/>
                      <a:pt x="405860" y="409366"/>
                      <a:pt x="330327" y="444283"/>
                    </a:cubicBezTo>
                    <a:cubicBezTo>
                      <a:pt x="300669" y="457943"/>
                      <a:pt x="267651" y="465613"/>
                      <a:pt x="232807" y="465613"/>
                    </a:cubicBezTo>
                    <a:cubicBezTo>
                      <a:pt x="104241" y="465613"/>
                      <a:pt x="0" y="361373"/>
                      <a:pt x="0" y="232807"/>
                    </a:cubicBezTo>
                    <a:cubicBezTo>
                      <a:pt x="0" y="104241"/>
                      <a:pt x="104241" y="0"/>
                      <a:pt x="232807" y="0"/>
                    </a:cubicBezTo>
                    <a:lnTo>
                      <a:pt x="234122" y="0"/>
                    </a:lnTo>
                    <a:cubicBezTo>
                      <a:pt x="302933" y="365"/>
                      <a:pt x="364587" y="30607"/>
                      <a:pt x="406955" y="78382"/>
                    </a:cubicBezTo>
                    <a:cubicBezTo>
                      <a:pt x="407101" y="78454"/>
                      <a:pt x="407174" y="78601"/>
                      <a:pt x="407247" y="78747"/>
                    </a:cubicBezTo>
                    <a:cubicBezTo>
                      <a:pt x="443553" y="119800"/>
                      <a:pt x="465613" y="173783"/>
                      <a:pt x="465613" y="23288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7" name="Google Shape;157;p63"/>
              <p:cNvSpPr/>
              <p:nvPr/>
            </p:nvSpPr>
            <p:spPr>
              <a:xfrm>
                <a:off x="4748786" y="2603648"/>
                <a:ext cx="174513" cy="232879"/>
              </a:xfrm>
              <a:custGeom>
                <a:avLst/>
                <a:gdLst/>
                <a:ahLst/>
                <a:cxnLst/>
                <a:rect l="l" t="t" r="r" b="b"/>
                <a:pathLst>
                  <a:path w="174513" h="232879" extrusionOk="0">
                    <a:moveTo>
                      <a:pt x="174441" y="78820"/>
                    </a:moveTo>
                    <a:lnTo>
                      <a:pt x="63991" y="176340"/>
                    </a:lnTo>
                    <a:lnTo>
                      <a:pt x="0" y="232880"/>
                    </a:lnTo>
                    <a:lnTo>
                      <a:pt x="0" y="231053"/>
                    </a:lnTo>
                    <a:lnTo>
                      <a:pt x="511" y="147339"/>
                    </a:lnTo>
                    <a:lnTo>
                      <a:pt x="1388" y="0"/>
                    </a:lnTo>
                    <a:cubicBezTo>
                      <a:pt x="70200" y="365"/>
                      <a:pt x="131853" y="30607"/>
                      <a:pt x="174221" y="78381"/>
                    </a:cubicBezTo>
                    <a:cubicBezTo>
                      <a:pt x="174368" y="78454"/>
                      <a:pt x="174441" y="78600"/>
                      <a:pt x="174514" y="7874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8" name="Google Shape;158;p63"/>
              <p:cNvSpPr/>
              <p:nvPr/>
            </p:nvSpPr>
            <p:spPr>
              <a:xfrm>
                <a:off x="4726506" y="2682175"/>
                <a:ext cx="255159" cy="172249"/>
              </a:xfrm>
              <a:custGeom>
                <a:avLst/>
                <a:gdLst/>
                <a:ahLst/>
                <a:cxnLst/>
                <a:rect l="l" t="t" r="r" b="b"/>
                <a:pathLst>
                  <a:path w="255159" h="172249" extrusionOk="0">
                    <a:moveTo>
                      <a:pt x="255087" y="154425"/>
                    </a:moveTo>
                    <a:cubicBezTo>
                      <a:pt x="255087" y="159466"/>
                      <a:pt x="254941" y="164506"/>
                      <a:pt x="254575" y="169473"/>
                    </a:cubicBezTo>
                    <a:lnTo>
                      <a:pt x="106140" y="171080"/>
                    </a:lnTo>
                    <a:lnTo>
                      <a:pt x="0" y="172249"/>
                    </a:lnTo>
                    <a:lnTo>
                      <a:pt x="22280" y="152672"/>
                    </a:lnTo>
                    <a:lnTo>
                      <a:pt x="85686" y="97155"/>
                    </a:lnTo>
                    <a:lnTo>
                      <a:pt x="196501" y="0"/>
                    </a:lnTo>
                    <a:cubicBezTo>
                      <a:pt x="196501" y="0"/>
                      <a:pt x="196721" y="219"/>
                      <a:pt x="196794" y="365"/>
                    </a:cubicBezTo>
                    <a:cubicBezTo>
                      <a:pt x="233099" y="41419"/>
                      <a:pt x="255160" y="95402"/>
                      <a:pt x="255160" y="15449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59" name="Google Shape;159;p63"/>
              <p:cNvSpPr/>
              <p:nvPr/>
            </p:nvSpPr>
            <p:spPr>
              <a:xfrm>
                <a:off x="4726506" y="2851575"/>
                <a:ext cx="254575" cy="196501"/>
              </a:xfrm>
              <a:custGeom>
                <a:avLst/>
                <a:gdLst/>
                <a:ahLst/>
                <a:cxnLst/>
                <a:rect l="l" t="t" r="r" b="b"/>
                <a:pathLst>
                  <a:path w="254575" h="196501" extrusionOk="0">
                    <a:moveTo>
                      <a:pt x="254575" y="73"/>
                    </a:moveTo>
                    <a:cubicBezTo>
                      <a:pt x="249024" y="87366"/>
                      <a:pt x="195333" y="161584"/>
                      <a:pt x="119800" y="196501"/>
                    </a:cubicBezTo>
                    <a:lnTo>
                      <a:pt x="32726" y="69835"/>
                    </a:lnTo>
                    <a:lnTo>
                      <a:pt x="10373" y="37255"/>
                    </a:lnTo>
                    <a:lnTo>
                      <a:pt x="0" y="2776"/>
                    </a:lnTo>
                    <a:lnTo>
                      <a:pt x="106140" y="1607"/>
                    </a:lnTo>
                    <a:lnTo>
                      <a:pt x="25457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60" name="Google Shape;160;p63"/>
              <p:cNvSpPr/>
              <p:nvPr/>
            </p:nvSpPr>
            <p:spPr>
              <a:xfrm>
                <a:off x="4663319" y="2751133"/>
                <a:ext cx="170934" cy="170934"/>
              </a:xfrm>
              <a:custGeom>
                <a:avLst/>
                <a:gdLst/>
                <a:ahLst/>
                <a:cxnLst/>
                <a:rect l="l" t="t" r="r" b="b"/>
                <a:pathLst>
                  <a:path w="170934" h="170934" extrusionOk="0">
                    <a:moveTo>
                      <a:pt x="170935" y="85467"/>
                    </a:moveTo>
                    <a:cubicBezTo>
                      <a:pt x="170935" y="132669"/>
                      <a:pt x="132669" y="170934"/>
                      <a:pt x="85467" y="170934"/>
                    </a:cubicBezTo>
                    <a:cubicBezTo>
                      <a:pt x="38265" y="170934"/>
                      <a:pt x="0" y="132669"/>
                      <a:pt x="0" y="85467"/>
                    </a:cubicBezTo>
                    <a:cubicBezTo>
                      <a:pt x="0" y="38265"/>
                      <a:pt x="38265" y="0"/>
                      <a:pt x="85467" y="0"/>
                    </a:cubicBezTo>
                    <a:cubicBezTo>
                      <a:pt x="132669" y="0"/>
                      <a:pt x="170935" y="38265"/>
                      <a:pt x="170935" y="85467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61" name="Google Shape;161;p63"/>
          <p:cNvGrpSpPr/>
          <p:nvPr/>
        </p:nvGrpSpPr>
        <p:grpSpPr>
          <a:xfrm>
            <a:off x="-431386" y="1692673"/>
            <a:ext cx="975713" cy="1005596"/>
            <a:chOff x="1863502" y="3634873"/>
            <a:chExt cx="975713" cy="1005596"/>
          </a:xfrm>
        </p:grpSpPr>
        <p:sp>
          <p:nvSpPr>
            <p:cNvPr id="162" name="Google Shape;162;p63"/>
            <p:cNvSpPr/>
            <p:nvPr/>
          </p:nvSpPr>
          <p:spPr>
            <a:xfrm>
              <a:off x="1916609" y="3942929"/>
              <a:ext cx="646035" cy="664157"/>
            </a:xfrm>
            <a:custGeom>
              <a:avLst/>
              <a:gdLst/>
              <a:ahLst/>
              <a:cxnLst/>
              <a:rect l="l" t="t" r="r" b="b"/>
              <a:pathLst>
                <a:path w="646035" h="664157" extrusionOk="0">
                  <a:moveTo>
                    <a:pt x="157712" y="593007"/>
                  </a:moveTo>
                  <a:cubicBezTo>
                    <a:pt x="185836" y="617041"/>
                    <a:pt x="214252" y="640708"/>
                    <a:pt x="242888" y="664157"/>
                  </a:cubicBezTo>
                  <a:lnTo>
                    <a:pt x="617336" y="227252"/>
                  </a:lnTo>
                  <a:cubicBezTo>
                    <a:pt x="655321" y="182984"/>
                    <a:pt x="656125" y="116363"/>
                    <a:pt x="616606" y="71146"/>
                  </a:cubicBezTo>
                  <a:cubicBezTo>
                    <a:pt x="573288" y="21473"/>
                    <a:pt x="566275" y="-26447"/>
                    <a:pt x="516602" y="16944"/>
                  </a:cubicBezTo>
                  <a:lnTo>
                    <a:pt x="0" y="451073"/>
                  </a:lnTo>
                  <a:cubicBezTo>
                    <a:pt x="51134" y="499943"/>
                    <a:pt x="103949" y="547060"/>
                    <a:pt x="157712" y="593007"/>
                  </a:cubicBezTo>
                  <a:close/>
                </a:path>
              </a:pathLst>
            </a:custGeom>
            <a:solidFill>
              <a:srgbClr val="FF8B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63"/>
            <p:cNvSpPr/>
            <p:nvPr/>
          </p:nvSpPr>
          <p:spPr>
            <a:xfrm>
              <a:off x="1863502" y="4164556"/>
              <a:ext cx="532161" cy="475913"/>
            </a:xfrm>
            <a:custGeom>
              <a:avLst/>
              <a:gdLst/>
              <a:ahLst/>
              <a:cxnLst/>
              <a:rect l="l" t="t" r="r" b="b"/>
              <a:pathLst>
                <a:path w="532161" h="475913" extrusionOk="0">
                  <a:moveTo>
                    <a:pt x="271304" y="475914"/>
                  </a:moveTo>
                  <a:lnTo>
                    <a:pt x="532161" y="166917"/>
                  </a:lnTo>
                  <a:cubicBezTo>
                    <a:pt x="462180" y="108551"/>
                    <a:pt x="390227" y="52668"/>
                    <a:pt x="315863" y="0"/>
                  </a:cubicBezTo>
                  <a:lnTo>
                    <a:pt x="0" y="236240"/>
                  </a:lnTo>
                  <a:lnTo>
                    <a:pt x="271304" y="47591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63"/>
            <p:cNvSpPr/>
            <p:nvPr/>
          </p:nvSpPr>
          <p:spPr>
            <a:xfrm>
              <a:off x="2345405" y="3634873"/>
              <a:ext cx="493810" cy="551451"/>
            </a:xfrm>
            <a:custGeom>
              <a:avLst/>
              <a:gdLst/>
              <a:ahLst/>
              <a:cxnLst/>
              <a:rect l="l" t="t" r="r" b="b"/>
              <a:pathLst>
                <a:path w="493810" h="551451" extrusionOk="0">
                  <a:moveTo>
                    <a:pt x="94744" y="312144"/>
                  </a:moveTo>
                  <a:cubicBezTo>
                    <a:pt x="83276" y="267876"/>
                    <a:pt x="106651" y="222440"/>
                    <a:pt x="132438" y="184673"/>
                  </a:cubicBezTo>
                  <a:cubicBezTo>
                    <a:pt x="158224" y="146907"/>
                    <a:pt x="188174" y="108410"/>
                    <a:pt x="191826" y="62828"/>
                  </a:cubicBezTo>
                  <a:cubicBezTo>
                    <a:pt x="192849" y="50044"/>
                    <a:pt x="191826" y="36896"/>
                    <a:pt x="195260" y="24550"/>
                  </a:cubicBezTo>
                  <a:cubicBezTo>
                    <a:pt x="198766" y="12205"/>
                    <a:pt x="208774" y="298"/>
                    <a:pt x="221557" y="6"/>
                  </a:cubicBezTo>
                  <a:cubicBezTo>
                    <a:pt x="241207" y="-432"/>
                    <a:pt x="250996" y="23747"/>
                    <a:pt x="252749" y="43324"/>
                  </a:cubicBezTo>
                  <a:cubicBezTo>
                    <a:pt x="256621" y="86350"/>
                    <a:pt x="248585" y="130398"/>
                    <a:pt x="229666" y="169187"/>
                  </a:cubicBezTo>
                  <a:cubicBezTo>
                    <a:pt x="224844" y="179122"/>
                    <a:pt x="219220" y="188910"/>
                    <a:pt x="216955" y="199795"/>
                  </a:cubicBezTo>
                  <a:cubicBezTo>
                    <a:pt x="214691" y="210606"/>
                    <a:pt x="216517" y="223097"/>
                    <a:pt x="224552" y="230621"/>
                  </a:cubicBezTo>
                  <a:cubicBezTo>
                    <a:pt x="233099" y="238584"/>
                    <a:pt x="246686" y="239022"/>
                    <a:pt x="257570" y="234712"/>
                  </a:cubicBezTo>
                  <a:cubicBezTo>
                    <a:pt x="268455" y="230402"/>
                    <a:pt x="277220" y="222074"/>
                    <a:pt x="285548" y="213820"/>
                  </a:cubicBezTo>
                  <a:cubicBezTo>
                    <a:pt x="348589" y="151582"/>
                    <a:pt x="339677" y="162394"/>
                    <a:pt x="392638" y="87519"/>
                  </a:cubicBezTo>
                  <a:cubicBezTo>
                    <a:pt x="403011" y="72836"/>
                    <a:pt x="432376" y="26450"/>
                    <a:pt x="448447" y="18268"/>
                  </a:cubicBezTo>
                  <a:cubicBezTo>
                    <a:pt x="464518" y="10087"/>
                    <a:pt x="488697" y="15492"/>
                    <a:pt x="493080" y="32951"/>
                  </a:cubicBezTo>
                  <a:cubicBezTo>
                    <a:pt x="496148" y="45004"/>
                    <a:pt x="488989" y="57057"/>
                    <a:pt x="482123" y="67430"/>
                  </a:cubicBezTo>
                  <a:cubicBezTo>
                    <a:pt x="448447" y="118345"/>
                    <a:pt x="450419" y="116008"/>
                    <a:pt x="416744" y="166923"/>
                  </a:cubicBezTo>
                  <a:cubicBezTo>
                    <a:pt x="440996" y="192271"/>
                    <a:pt x="443407" y="230767"/>
                    <a:pt x="423318" y="259476"/>
                  </a:cubicBezTo>
                  <a:cubicBezTo>
                    <a:pt x="440339" y="303232"/>
                    <a:pt x="425510" y="353709"/>
                    <a:pt x="397532" y="391475"/>
                  </a:cubicBezTo>
                  <a:cubicBezTo>
                    <a:pt x="369554" y="429241"/>
                    <a:pt x="329158" y="455612"/>
                    <a:pt x="288178" y="478622"/>
                  </a:cubicBezTo>
                  <a:cubicBezTo>
                    <a:pt x="247197" y="501560"/>
                    <a:pt x="204464" y="522086"/>
                    <a:pt x="167793" y="551452"/>
                  </a:cubicBezTo>
                  <a:cubicBezTo>
                    <a:pt x="132438" y="483882"/>
                    <a:pt x="24471" y="473801"/>
                    <a:pt x="0" y="401556"/>
                  </a:cubicBezTo>
                  <a:cubicBezTo>
                    <a:pt x="8766" y="390817"/>
                    <a:pt x="85832" y="322809"/>
                    <a:pt x="94598" y="312071"/>
                  </a:cubicBezTo>
                  <a:close/>
                </a:path>
              </a:pathLst>
            </a:custGeom>
            <a:solidFill>
              <a:srgbClr val="FF8B6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63"/>
            <p:cNvSpPr/>
            <p:nvPr/>
          </p:nvSpPr>
          <p:spPr>
            <a:xfrm>
              <a:off x="2700131" y="3801868"/>
              <a:ext cx="62164" cy="156032"/>
            </a:xfrm>
            <a:custGeom>
              <a:avLst/>
              <a:gdLst/>
              <a:ahLst/>
              <a:cxnLst/>
              <a:rect l="l" t="t" r="r" b="b"/>
              <a:pathLst>
                <a:path w="62164" h="156032" extrusionOk="0">
                  <a:moveTo>
                    <a:pt x="62165" y="0"/>
                  </a:moveTo>
                  <a:cubicBezTo>
                    <a:pt x="56321" y="11249"/>
                    <a:pt x="22864" y="65087"/>
                    <a:pt x="22864" y="65087"/>
                  </a:cubicBezTo>
                  <a:cubicBezTo>
                    <a:pt x="22864" y="65087"/>
                    <a:pt x="21549" y="118120"/>
                    <a:pt x="0" y="156032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63"/>
            <p:cNvSpPr/>
            <p:nvPr/>
          </p:nvSpPr>
          <p:spPr>
            <a:xfrm>
              <a:off x="1943783" y="4303933"/>
              <a:ext cx="205632" cy="157931"/>
            </a:xfrm>
            <a:custGeom>
              <a:avLst/>
              <a:gdLst/>
              <a:ahLst/>
              <a:cxnLst/>
              <a:rect l="l" t="t" r="r" b="b"/>
              <a:pathLst>
                <a:path w="205632" h="157931" extrusionOk="0">
                  <a:moveTo>
                    <a:pt x="205633" y="0"/>
                  </a:moveTo>
                  <a:cubicBezTo>
                    <a:pt x="205633" y="0"/>
                    <a:pt x="83495" y="44706"/>
                    <a:pt x="0" y="157932"/>
                  </a:cubicBezTo>
                </a:path>
              </a:pathLst>
            </a:custGeom>
            <a:noFill/>
            <a:ln w="127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63"/>
            <p:cNvSpPr/>
            <p:nvPr/>
          </p:nvSpPr>
          <p:spPr>
            <a:xfrm>
              <a:off x="2077900" y="4417159"/>
              <a:ext cx="65597" cy="65597"/>
            </a:xfrm>
            <a:custGeom>
              <a:avLst/>
              <a:gdLst/>
              <a:ahLst/>
              <a:cxnLst/>
              <a:rect l="l" t="t" r="r" b="b"/>
              <a:pathLst>
                <a:path w="65597" h="65597" extrusionOk="0">
                  <a:moveTo>
                    <a:pt x="65598" y="32799"/>
                  </a:moveTo>
                  <a:cubicBezTo>
                    <a:pt x="65598" y="50915"/>
                    <a:pt x="50915" y="65598"/>
                    <a:pt x="32799" y="65598"/>
                  </a:cubicBezTo>
                  <a:cubicBezTo>
                    <a:pt x="14683" y="65598"/>
                    <a:pt x="0" y="50915"/>
                    <a:pt x="0" y="32799"/>
                  </a:cubicBezTo>
                  <a:cubicBezTo>
                    <a:pt x="0" y="14682"/>
                    <a:pt x="14683" y="0"/>
                    <a:pt x="32799" y="0"/>
                  </a:cubicBezTo>
                  <a:cubicBezTo>
                    <a:pt x="50915" y="0"/>
                    <a:pt x="65598" y="14682"/>
                    <a:pt x="65598" y="32799"/>
                  </a:cubicBezTo>
                  <a:close/>
                </a:path>
              </a:pathLst>
            </a:custGeom>
            <a:noFill/>
            <a:ln w="1277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" name="Google Shape;168;p63"/>
          <p:cNvGrpSpPr/>
          <p:nvPr/>
        </p:nvGrpSpPr>
        <p:grpSpPr>
          <a:xfrm>
            <a:off x="8259967" y="2878825"/>
            <a:ext cx="1036421" cy="1997068"/>
            <a:chOff x="8259967" y="2878825"/>
            <a:chExt cx="1036421" cy="1997068"/>
          </a:xfrm>
        </p:grpSpPr>
        <p:cxnSp>
          <p:nvCxnSpPr>
            <p:cNvPr id="169" name="Google Shape;169;p63"/>
            <p:cNvCxnSpPr>
              <a:stCxn id="170" idx="4"/>
              <a:endCxn id="171" idx="1"/>
            </p:cNvCxnSpPr>
            <p:nvPr/>
          </p:nvCxnSpPr>
          <p:spPr>
            <a:xfrm>
              <a:off x="8866638" y="4282473"/>
              <a:ext cx="36000" cy="3840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170" name="Google Shape;170;p63"/>
            <p:cNvSpPr/>
            <p:nvPr/>
          </p:nvSpPr>
          <p:spPr>
            <a:xfrm>
              <a:off x="8436888" y="3422973"/>
              <a:ext cx="859500" cy="8595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172" name="Google Shape;172;p63"/>
            <p:cNvSpPr/>
            <p:nvPr/>
          </p:nvSpPr>
          <p:spPr>
            <a:xfrm>
              <a:off x="8259967" y="2878825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171" name="Google Shape;171;p63"/>
            <p:cNvSpPr/>
            <p:nvPr/>
          </p:nvSpPr>
          <p:spPr>
            <a:xfrm>
              <a:off x="8866632" y="4630493"/>
              <a:ext cx="245400" cy="24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cxnSp>
          <p:nvCxnSpPr>
            <p:cNvPr id="173" name="Google Shape;173;p63"/>
            <p:cNvCxnSpPr>
              <a:stCxn id="172" idx="5"/>
              <a:endCxn id="170" idx="0"/>
            </p:cNvCxnSpPr>
            <p:nvPr/>
          </p:nvCxnSpPr>
          <p:spPr>
            <a:xfrm>
              <a:off x="8469429" y="3088287"/>
              <a:ext cx="397200" cy="334800"/>
            </a:xfrm>
            <a:prstGeom prst="straightConnector1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</p:cxnSp>
        <p:grpSp>
          <p:nvGrpSpPr>
            <p:cNvPr id="174" name="Google Shape;174;p63"/>
            <p:cNvGrpSpPr/>
            <p:nvPr/>
          </p:nvGrpSpPr>
          <p:grpSpPr>
            <a:xfrm>
              <a:off x="8640852" y="3672336"/>
              <a:ext cx="451586" cy="360715"/>
              <a:chOff x="5527853" y="2612852"/>
              <a:chExt cx="512583" cy="409438"/>
            </a:xfrm>
          </p:grpSpPr>
          <p:sp>
            <p:nvSpPr>
              <p:cNvPr id="175" name="Google Shape;175;p63"/>
              <p:cNvSpPr/>
              <p:nvPr/>
            </p:nvSpPr>
            <p:spPr>
              <a:xfrm>
                <a:off x="5614927" y="2774436"/>
                <a:ext cx="95474" cy="243033"/>
              </a:xfrm>
              <a:custGeom>
                <a:avLst/>
                <a:gdLst/>
                <a:ahLst/>
                <a:cxnLst/>
                <a:rect l="l" t="t" r="r" b="b"/>
                <a:pathLst>
                  <a:path w="95474" h="243033" extrusionOk="0">
                    <a:moveTo>
                      <a:pt x="0" y="0"/>
                    </a:moveTo>
                    <a:lnTo>
                      <a:pt x="95475" y="0"/>
                    </a:lnTo>
                    <a:lnTo>
                      <a:pt x="95475" y="243033"/>
                    </a:lnTo>
                    <a:lnTo>
                      <a:pt x="0" y="243033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6" name="Google Shape;176;p63"/>
              <p:cNvSpPr/>
              <p:nvPr/>
            </p:nvSpPr>
            <p:spPr>
              <a:xfrm>
                <a:off x="5745100" y="2678230"/>
                <a:ext cx="95913" cy="339238"/>
              </a:xfrm>
              <a:custGeom>
                <a:avLst/>
                <a:gdLst/>
                <a:ahLst/>
                <a:cxnLst/>
                <a:rect l="l" t="t" r="r" b="b"/>
                <a:pathLst>
                  <a:path w="95913" h="339238" extrusionOk="0">
                    <a:moveTo>
                      <a:pt x="0" y="0"/>
                    </a:moveTo>
                    <a:lnTo>
                      <a:pt x="95913" y="0"/>
                    </a:lnTo>
                    <a:lnTo>
                      <a:pt x="95913" y="339239"/>
                    </a:lnTo>
                    <a:lnTo>
                      <a:pt x="0" y="33923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63"/>
              <p:cNvSpPr/>
              <p:nvPr/>
            </p:nvSpPr>
            <p:spPr>
              <a:xfrm>
                <a:off x="5883966" y="2612852"/>
                <a:ext cx="103729" cy="400307"/>
              </a:xfrm>
              <a:custGeom>
                <a:avLst/>
                <a:gdLst/>
                <a:ahLst/>
                <a:cxnLst/>
                <a:rect l="l" t="t" r="r" b="b"/>
                <a:pathLst>
                  <a:path w="103729" h="400307" extrusionOk="0">
                    <a:moveTo>
                      <a:pt x="0" y="0"/>
                    </a:moveTo>
                    <a:lnTo>
                      <a:pt x="103729" y="0"/>
                    </a:lnTo>
                    <a:lnTo>
                      <a:pt x="103729" y="400308"/>
                    </a:lnTo>
                    <a:lnTo>
                      <a:pt x="0" y="400308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8" name="Google Shape;178;p63"/>
              <p:cNvSpPr/>
              <p:nvPr/>
            </p:nvSpPr>
            <p:spPr>
              <a:xfrm>
                <a:off x="5527853" y="3014986"/>
                <a:ext cx="512583" cy="7304"/>
              </a:xfrm>
              <a:custGeom>
                <a:avLst/>
                <a:gdLst/>
                <a:ahLst/>
                <a:cxnLst/>
                <a:rect l="l" t="t" r="r" b="b"/>
                <a:pathLst>
                  <a:path w="512583" h="7304" extrusionOk="0">
                    <a:moveTo>
                      <a:pt x="0" y="0"/>
                    </a:moveTo>
                    <a:lnTo>
                      <a:pt x="512584" y="0"/>
                    </a:lnTo>
                  </a:path>
                </a:pathLst>
              </a:custGeom>
              <a:noFill/>
              <a:ln w="9525" cap="rnd" cmpd="sng">
                <a:solidFill>
                  <a:schemeClr val="lt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179" name="Google Shape;179;p63"/>
          <p:cNvGrpSpPr/>
          <p:nvPr/>
        </p:nvGrpSpPr>
        <p:grpSpPr>
          <a:xfrm>
            <a:off x="8837013" y="2677517"/>
            <a:ext cx="1059133" cy="996571"/>
            <a:chOff x="7740213" y="1651529"/>
            <a:chExt cx="1059133" cy="996571"/>
          </a:xfrm>
        </p:grpSpPr>
        <p:sp>
          <p:nvSpPr>
            <p:cNvPr id="180" name="Google Shape;180;p63"/>
            <p:cNvSpPr/>
            <p:nvPr/>
          </p:nvSpPr>
          <p:spPr>
            <a:xfrm>
              <a:off x="8403275" y="1930429"/>
              <a:ext cx="225720" cy="158808"/>
            </a:xfrm>
            <a:custGeom>
              <a:avLst/>
              <a:gdLst/>
              <a:ahLst/>
              <a:cxnLst/>
              <a:rect l="l" t="t" r="r" b="b"/>
              <a:pathLst>
                <a:path w="225720" h="158808" extrusionOk="0">
                  <a:moveTo>
                    <a:pt x="0" y="158808"/>
                  </a:moveTo>
                  <a:cubicBezTo>
                    <a:pt x="0" y="158808"/>
                    <a:pt x="131926" y="116732"/>
                    <a:pt x="225721" y="0"/>
                  </a:cubicBezTo>
                </a:path>
              </a:pathLst>
            </a:custGeom>
            <a:noFill/>
            <a:ln w="13650" cap="rnd" cmpd="sng">
              <a:solidFill>
                <a:srgbClr val="2D1A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63"/>
            <p:cNvSpPr/>
            <p:nvPr/>
          </p:nvSpPr>
          <p:spPr>
            <a:xfrm>
              <a:off x="8416028" y="1900740"/>
              <a:ext cx="69750" cy="69750"/>
            </a:xfrm>
            <a:custGeom>
              <a:avLst/>
              <a:gdLst/>
              <a:ahLst/>
              <a:cxnLst/>
              <a:rect l="l" t="t" r="r" b="b"/>
              <a:pathLst>
                <a:path w="69750" h="69750" extrusionOk="0">
                  <a:moveTo>
                    <a:pt x="31" y="33414"/>
                  </a:moveTo>
                  <a:cubicBezTo>
                    <a:pt x="835" y="14130"/>
                    <a:pt x="17125" y="-773"/>
                    <a:pt x="36337" y="31"/>
                  </a:cubicBezTo>
                  <a:cubicBezTo>
                    <a:pt x="55622" y="835"/>
                    <a:pt x="70523" y="17125"/>
                    <a:pt x="69720" y="36336"/>
                  </a:cubicBezTo>
                  <a:cubicBezTo>
                    <a:pt x="68916" y="55621"/>
                    <a:pt x="52626" y="70523"/>
                    <a:pt x="33414" y="69720"/>
                  </a:cubicBezTo>
                  <a:cubicBezTo>
                    <a:pt x="14129" y="68916"/>
                    <a:pt x="-772" y="52626"/>
                    <a:pt x="31" y="33414"/>
                  </a:cubicBezTo>
                  <a:close/>
                </a:path>
              </a:pathLst>
            </a:custGeom>
            <a:noFill/>
            <a:ln w="13650" cap="rnd" cmpd="sng">
              <a:solidFill>
                <a:srgbClr val="2D1A1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63"/>
            <p:cNvSpPr/>
            <p:nvPr/>
          </p:nvSpPr>
          <p:spPr>
            <a:xfrm>
              <a:off x="8041926" y="1685935"/>
              <a:ext cx="700661" cy="661696"/>
            </a:xfrm>
            <a:custGeom>
              <a:avLst/>
              <a:gdLst/>
              <a:ahLst/>
              <a:cxnLst/>
              <a:rect l="l" t="t" r="r" b="b"/>
              <a:pathLst>
                <a:path w="700661" h="661696" extrusionOk="0">
                  <a:moveTo>
                    <a:pt x="539224" y="79477"/>
                  </a:moveTo>
                  <a:cubicBezTo>
                    <a:pt x="510369" y="52668"/>
                    <a:pt x="481223" y="26225"/>
                    <a:pt x="451784" y="0"/>
                  </a:cubicBezTo>
                  <a:lnTo>
                    <a:pt x="34091" y="448082"/>
                  </a:lnTo>
                  <a:cubicBezTo>
                    <a:pt x="-8278" y="493445"/>
                    <a:pt x="-12076" y="564303"/>
                    <a:pt x="27882" y="614122"/>
                  </a:cubicBezTo>
                  <a:cubicBezTo>
                    <a:pt x="71784" y="668835"/>
                    <a:pt x="151700" y="677674"/>
                    <a:pt x="206413" y="633772"/>
                  </a:cubicBezTo>
                  <a:lnTo>
                    <a:pt x="700662" y="237482"/>
                  </a:lnTo>
                  <a:cubicBezTo>
                    <a:pt x="648432" y="183206"/>
                    <a:pt x="594375" y="130757"/>
                    <a:pt x="539224" y="79477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63"/>
            <p:cNvSpPr/>
            <p:nvPr/>
          </p:nvSpPr>
          <p:spPr>
            <a:xfrm>
              <a:off x="8230222" y="1651529"/>
              <a:ext cx="569124" cy="504256"/>
            </a:xfrm>
            <a:custGeom>
              <a:avLst/>
              <a:gdLst/>
              <a:ahLst/>
              <a:cxnLst/>
              <a:rect l="l" t="t" r="r" b="b"/>
              <a:pathLst>
                <a:path w="569124" h="504256" extrusionOk="0">
                  <a:moveTo>
                    <a:pt x="291246" y="0"/>
                  </a:moveTo>
                  <a:lnTo>
                    <a:pt x="0" y="317032"/>
                  </a:lnTo>
                  <a:cubicBezTo>
                    <a:pt x="71807" y="382192"/>
                    <a:pt x="145806" y="444941"/>
                    <a:pt x="222580" y="504256"/>
                  </a:cubicBezTo>
                  <a:lnTo>
                    <a:pt x="569124" y="267067"/>
                  </a:lnTo>
                  <a:lnTo>
                    <a:pt x="2912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63"/>
            <p:cNvSpPr/>
            <p:nvPr/>
          </p:nvSpPr>
          <p:spPr>
            <a:xfrm>
              <a:off x="7740213" y="2145412"/>
              <a:ext cx="505714" cy="453728"/>
            </a:xfrm>
            <a:custGeom>
              <a:avLst/>
              <a:gdLst/>
              <a:ahLst/>
              <a:cxnLst/>
              <a:rect l="l" t="t" r="r" b="b"/>
              <a:pathLst>
                <a:path w="505714" h="453728" extrusionOk="0">
                  <a:moveTo>
                    <a:pt x="352166" y="0"/>
                  </a:moveTo>
                  <a:cubicBezTo>
                    <a:pt x="346468" y="0"/>
                    <a:pt x="162020" y="61069"/>
                    <a:pt x="81958" y="87659"/>
                  </a:cubicBezTo>
                  <a:cubicBezTo>
                    <a:pt x="59386" y="95183"/>
                    <a:pt x="42658" y="114321"/>
                    <a:pt x="38129" y="137697"/>
                  </a:cubicBezTo>
                  <a:lnTo>
                    <a:pt x="1239" y="330619"/>
                  </a:lnTo>
                  <a:cubicBezTo>
                    <a:pt x="-4386" y="359985"/>
                    <a:pt x="9494" y="389716"/>
                    <a:pt x="35645" y="404179"/>
                  </a:cubicBezTo>
                  <a:lnTo>
                    <a:pt x="35645" y="404179"/>
                  </a:lnTo>
                  <a:lnTo>
                    <a:pt x="30970" y="418278"/>
                  </a:lnTo>
                  <a:cubicBezTo>
                    <a:pt x="27245" y="430404"/>
                    <a:pt x="29655" y="438951"/>
                    <a:pt x="35645" y="445233"/>
                  </a:cubicBezTo>
                  <a:cubicBezTo>
                    <a:pt x="46164" y="456263"/>
                    <a:pt x="63842" y="456263"/>
                    <a:pt x="75895" y="446913"/>
                  </a:cubicBezTo>
                  <a:lnTo>
                    <a:pt x="80790" y="443114"/>
                  </a:lnTo>
                  <a:lnTo>
                    <a:pt x="206799" y="258082"/>
                  </a:lnTo>
                  <a:lnTo>
                    <a:pt x="359617" y="282407"/>
                  </a:lnTo>
                  <a:lnTo>
                    <a:pt x="505715" y="170423"/>
                  </a:lnTo>
                  <a:lnTo>
                    <a:pt x="352312" y="0"/>
                  </a:ln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63"/>
            <p:cNvSpPr/>
            <p:nvPr/>
          </p:nvSpPr>
          <p:spPr>
            <a:xfrm>
              <a:off x="7915890" y="2227149"/>
              <a:ext cx="313135" cy="281925"/>
            </a:xfrm>
            <a:custGeom>
              <a:avLst/>
              <a:gdLst/>
              <a:ahLst/>
              <a:cxnLst/>
              <a:rect l="l" t="t" r="r" b="b"/>
              <a:pathLst>
                <a:path w="313135" h="281925" extrusionOk="0">
                  <a:moveTo>
                    <a:pt x="300818" y="16148"/>
                  </a:moveTo>
                  <a:cubicBezTo>
                    <a:pt x="300818" y="16148"/>
                    <a:pt x="301403" y="16805"/>
                    <a:pt x="301622" y="17171"/>
                  </a:cubicBezTo>
                  <a:cubicBezTo>
                    <a:pt x="302791" y="18924"/>
                    <a:pt x="303156" y="21042"/>
                    <a:pt x="303521" y="23088"/>
                  </a:cubicBezTo>
                  <a:cubicBezTo>
                    <a:pt x="310095" y="60416"/>
                    <a:pt x="316231" y="98547"/>
                    <a:pt x="311410" y="136167"/>
                  </a:cubicBezTo>
                  <a:cubicBezTo>
                    <a:pt x="306589" y="173788"/>
                    <a:pt x="289422" y="211481"/>
                    <a:pt x="258012" y="232738"/>
                  </a:cubicBezTo>
                  <a:cubicBezTo>
                    <a:pt x="234636" y="248590"/>
                    <a:pt x="205928" y="253849"/>
                    <a:pt x="178169" y="258816"/>
                  </a:cubicBezTo>
                  <a:cubicBezTo>
                    <a:pt x="142740" y="265172"/>
                    <a:pt x="107239" y="271454"/>
                    <a:pt x="71810" y="277809"/>
                  </a:cubicBezTo>
                  <a:cubicBezTo>
                    <a:pt x="57565" y="280366"/>
                    <a:pt x="43175" y="282923"/>
                    <a:pt x="28784" y="281535"/>
                  </a:cubicBezTo>
                  <a:cubicBezTo>
                    <a:pt x="19142" y="280658"/>
                    <a:pt x="8769" y="277444"/>
                    <a:pt x="3436" y="269335"/>
                  </a:cubicBezTo>
                  <a:cubicBezTo>
                    <a:pt x="-3723" y="258597"/>
                    <a:pt x="1098" y="243184"/>
                    <a:pt x="10595" y="234491"/>
                  </a:cubicBezTo>
                  <a:cubicBezTo>
                    <a:pt x="20164" y="225798"/>
                    <a:pt x="33094" y="222073"/>
                    <a:pt x="45585" y="218713"/>
                  </a:cubicBezTo>
                  <a:cubicBezTo>
                    <a:pt x="84447" y="208120"/>
                    <a:pt x="120680" y="192926"/>
                    <a:pt x="159469" y="182334"/>
                  </a:cubicBezTo>
                  <a:cubicBezTo>
                    <a:pt x="152018" y="183868"/>
                    <a:pt x="137846" y="177075"/>
                    <a:pt x="133755" y="170646"/>
                  </a:cubicBezTo>
                  <a:cubicBezTo>
                    <a:pt x="90803" y="103295"/>
                    <a:pt x="165824" y="24622"/>
                    <a:pt x="231495" y="4533"/>
                  </a:cubicBezTo>
                  <a:cubicBezTo>
                    <a:pt x="234709" y="3584"/>
                    <a:pt x="237923" y="2707"/>
                    <a:pt x="241210" y="2050"/>
                  </a:cubicBezTo>
                  <a:cubicBezTo>
                    <a:pt x="244863" y="1319"/>
                    <a:pt x="248515" y="735"/>
                    <a:pt x="252240" y="369"/>
                  </a:cubicBezTo>
                  <a:cubicBezTo>
                    <a:pt x="253336" y="297"/>
                    <a:pt x="254505" y="150"/>
                    <a:pt x="255601" y="77"/>
                  </a:cubicBezTo>
                  <a:cubicBezTo>
                    <a:pt x="269699" y="-799"/>
                    <a:pt x="283067" y="5921"/>
                    <a:pt x="295631" y="12496"/>
                  </a:cubicBezTo>
                  <a:cubicBezTo>
                    <a:pt x="297531" y="13445"/>
                    <a:pt x="299430" y="14541"/>
                    <a:pt x="300891" y="16075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63"/>
            <p:cNvSpPr/>
            <p:nvPr/>
          </p:nvSpPr>
          <p:spPr>
            <a:xfrm>
              <a:off x="7794792" y="2209841"/>
              <a:ext cx="347479" cy="402411"/>
            </a:xfrm>
            <a:custGeom>
              <a:avLst/>
              <a:gdLst/>
              <a:ahLst/>
              <a:cxnLst/>
              <a:rect l="l" t="t" r="r" b="b"/>
              <a:pathLst>
                <a:path w="347479" h="402411" extrusionOk="0">
                  <a:moveTo>
                    <a:pt x="312489" y="0"/>
                  </a:moveTo>
                  <a:lnTo>
                    <a:pt x="28475" y="331277"/>
                  </a:lnTo>
                  <a:cubicBezTo>
                    <a:pt x="16349" y="345521"/>
                    <a:pt x="7510" y="360350"/>
                    <a:pt x="3127" y="372768"/>
                  </a:cubicBezTo>
                  <a:cubicBezTo>
                    <a:pt x="1374" y="377809"/>
                    <a:pt x="279" y="382411"/>
                    <a:pt x="59" y="386429"/>
                  </a:cubicBezTo>
                  <a:cubicBezTo>
                    <a:pt x="-306" y="392345"/>
                    <a:pt x="1009" y="397021"/>
                    <a:pt x="4296" y="399796"/>
                  </a:cubicBezTo>
                  <a:cubicBezTo>
                    <a:pt x="6780" y="401842"/>
                    <a:pt x="10140" y="402645"/>
                    <a:pt x="14158" y="402353"/>
                  </a:cubicBezTo>
                  <a:cubicBezTo>
                    <a:pt x="28037" y="401257"/>
                    <a:pt x="49513" y="386867"/>
                    <a:pt x="68360" y="364806"/>
                  </a:cubicBezTo>
                  <a:lnTo>
                    <a:pt x="347480" y="38424"/>
                  </a:lnTo>
                  <a:lnTo>
                    <a:pt x="312489" y="73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63"/>
            <p:cNvSpPr/>
            <p:nvPr/>
          </p:nvSpPr>
          <p:spPr>
            <a:xfrm>
              <a:off x="7794792" y="2227592"/>
              <a:ext cx="332285" cy="384514"/>
            </a:xfrm>
            <a:custGeom>
              <a:avLst/>
              <a:gdLst/>
              <a:ahLst/>
              <a:cxnLst/>
              <a:rect l="l" t="t" r="r" b="b"/>
              <a:pathLst>
                <a:path w="332285" h="384514" extrusionOk="0">
                  <a:moveTo>
                    <a:pt x="314534" y="0"/>
                  </a:moveTo>
                  <a:lnTo>
                    <a:pt x="59" y="368532"/>
                  </a:lnTo>
                  <a:cubicBezTo>
                    <a:pt x="-306" y="374449"/>
                    <a:pt x="1009" y="379124"/>
                    <a:pt x="4296" y="381900"/>
                  </a:cubicBezTo>
                  <a:cubicBezTo>
                    <a:pt x="6780" y="383945"/>
                    <a:pt x="10140" y="384749"/>
                    <a:pt x="14158" y="384456"/>
                  </a:cubicBezTo>
                  <a:lnTo>
                    <a:pt x="332285" y="11688"/>
                  </a:lnTo>
                  <a:lnTo>
                    <a:pt x="31453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63"/>
            <p:cNvSpPr/>
            <p:nvPr/>
          </p:nvSpPr>
          <p:spPr>
            <a:xfrm>
              <a:off x="7765485" y="2569022"/>
              <a:ext cx="73048" cy="79078"/>
            </a:xfrm>
            <a:custGeom>
              <a:avLst/>
              <a:gdLst/>
              <a:ahLst/>
              <a:cxnLst/>
              <a:rect l="l" t="t" r="r" b="b"/>
              <a:pathLst>
                <a:path w="73048" h="79078" extrusionOk="0">
                  <a:moveTo>
                    <a:pt x="0" y="78966"/>
                  </a:moveTo>
                  <a:lnTo>
                    <a:pt x="73049" y="29293"/>
                  </a:lnTo>
                  <a:lnTo>
                    <a:pt x="38205" y="0"/>
                  </a:lnTo>
                  <a:cubicBezTo>
                    <a:pt x="38205" y="0"/>
                    <a:pt x="-1169" y="82545"/>
                    <a:pt x="73" y="78966"/>
                  </a:cubicBezTo>
                  <a:close/>
                </a:path>
              </a:pathLst>
            </a:custGeom>
            <a:solidFill>
              <a:srgbClr val="F6C8B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63"/>
            <p:cNvSpPr/>
            <p:nvPr/>
          </p:nvSpPr>
          <p:spPr>
            <a:xfrm>
              <a:off x="7765559" y="2617819"/>
              <a:ext cx="27904" cy="30096"/>
            </a:xfrm>
            <a:custGeom>
              <a:avLst/>
              <a:gdLst/>
              <a:ahLst/>
              <a:cxnLst/>
              <a:rect l="l" t="t" r="r" b="b"/>
              <a:pathLst>
                <a:path w="27904" h="30096" extrusionOk="0">
                  <a:moveTo>
                    <a:pt x="14683" y="0"/>
                  </a:moveTo>
                  <a:cubicBezTo>
                    <a:pt x="7378" y="15194"/>
                    <a:pt x="950" y="28489"/>
                    <a:pt x="0" y="30096"/>
                  </a:cubicBezTo>
                  <a:lnTo>
                    <a:pt x="27905" y="11103"/>
                  </a:lnTo>
                  <a:lnTo>
                    <a:pt x="1468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63"/>
            <p:cNvSpPr/>
            <p:nvPr/>
          </p:nvSpPr>
          <p:spPr>
            <a:xfrm>
              <a:off x="8108961" y="2183049"/>
              <a:ext cx="58378" cy="58130"/>
            </a:xfrm>
            <a:custGeom>
              <a:avLst/>
              <a:gdLst/>
              <a:ahLst/>
              <a:cxnLst/>
              <a:rect l="l" t="t" r="r" b="b"/>
              <a:pathLst>
                <a:path w="58378" h="58130" extrusionOk="0">
                  <a:moveTo>
                    <a:pt x="39739" y="58130"/>
                  </a:moveTo>
                  <a:lnTo>
                    <a:pt x="49746" y="46443"/>
                  </a:lnTo>
                  <a:cubicBezTo>
                    <a:pt x="58439" y="36143"/>
                    <a:pt x="60630" y="22702"/>
                    <a:pt x="56028" y="12840"/>
                  </a:cubicBezTo>
                  <a:cubicBezTo>
                    <a:pt x="54714" y="9991"/>
                    <a:pt x="52814" y="7435"/>
                    <a:pt x="50331" y="5316"/>
                  </a:cubicBezTo>
                  <a:cubicBezTo>
                    <a:pt x="47043" y="2540"/>
                    <a:pt x="43172" y="860"/>
                    <a:pt x="39008" y="276"/>
                  </a:cubicBezTo>
                  <a:cubicBezTo>
                    <a:pt x="29220" y="-1185"/>
                    <a:pt x="17897" y="3198"/>
                    <a:pt x="10008" y="12548"/>
                  </a:cubicBezTo>
                  <a:lnTo>
                    <a:pt x="0" y="24236"/>
                  </a:lnTo>
                  <a:lnTo>
                    <a:pt x="39739" y="581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63"/>
            <p:cNvSpPr/>
            <p:nvPr/>
          </p:nvSpPr>
          <p:spPr>
            <a:xfrm>
              <a:off x="8109035" y="2183049"/>
              <a:ext cx="45728" cy="37530"/>
            </a:xfrm>
            <a:custGeom>
              <a:avLst/>
              <a:gdLst/>
              <a:ahLst/>
              <a:cxnLst/>
              <a:rect l="l" t="t" r="r" b="b"/>
              <a:pathLst>
                <a:path w="45728" h="37530" extrusionOk="0">
                  <a:moveTo>
                    <a:pt x="45729" y="2321"/>
                  </a:moveTo>
                  <a:cubicBezTo>
                    <a:pt x="43610" y="1298"/>
                    <a:pt x="41345" y="568"/>
                    <a:pt x="39008" y="276"/>
                  </a:cubicBezTo>
                  <a:cubicBezTo>
                    <a:pt x="29220" y="-1185"/>
                    <a:pt x="17897" y="3198"/>
                    <a:pt x="10008" y="12548"/>
                  </a:cubicBezTo>
                  <a:lnTo>
                    <a:pt x="0" y="24236"/>
                  </a:lnTo>
                  <a:lnTo>
                    <a:pt x="15559" y="37531"/>
                  </a:lnTo>
                  <a:lnTo>
                    <a:pt x="45729" y="232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63"/>
            <p:cNvSpPr/>
            <p:nvPr/>
          </p:nvSpPr>
          <p:spPr>
            <a:xfrm>
              <a:off x="8070064" y="2227523"/>
              <a:ext cx="60920" cy="57115"/>
            </a:xfrm>
            <a:custGeom>
              <a:avLst/>
              <a:gdLst/>
              <a:ahLst/>
              <a:cxnLst/>
              <a:rect l="l" t="t" r="r" b="b"/>
              <a:pathLst>
                <a:path w="60920" h="57115" extrusionOk="0">
                  <a:moveTo>
                    <a:pt x="20416" y="726"/>
                  </a:moveTo>
                  <a:lnTo>
                    <a:pt x="59789" y="33744"/>
                  </a:lnTo>
                  <a:cubicBezTo>
                    <a:pt x="62419" y="35936"/>
                    <a:pt x="60301" y="42803"/>
                    <a:pt x="55114" y="48939"/>
                  </a:cubicBezTo>
                  <a:lnTo>
                    <a:pt x="54822" y="49304"/>
                  </a:lnTo>
                  <a:cubicBezTo>
                    <a:pt x="49563" y="55440"/>
                    <a:pt x="43134" y="58654"/>
                    <a:pt x="40504" y="56390"/>
                  </a:cubicBezTo>
                  <a:lnTo>
                    <a:pt x="1131" y="23372"/>
                  </a:lnTo>
                  <a:cubicBezTo>
                    <a:pt x="-1499" y="21180"/>
                    <a:pt x="620" y="14314"/>
                    <a:pt x="5806" y="8177"/>
                  </a:cubicBezTo>
                  <a:lnTo>
                    <a:pt x="6098" y="7812"/>
                  </a:lnTo>
                  <a:cubicBezTo>
                    <a:pt x="11358" y="1676"/>
                    <a:pt x="17786" y="-1538"/>
                    <a:pt x="20416" y="72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63"/>
            <p:cNvSpPr/>
            <p:nvPr/>
          </p:nvSpPr>
          <p:spPr>
            <a:xfrm>
              <a:off x="8088683" y="2206219"/>
              <a:ext cx="61229" cy="57428"/>
            </a:xfrm>
            <a:custGeom>
              <a:avLst/>
              <a:gdLst/>
              <a:ahLst/>
              <a:cxnLst/>
              <a:rect l="l" t="t" r="r" b="b"/>
              <a:pathLst>
                <a:path w="61229" h="57428" extrusionOk="0">
                  <a:moveTo>
                    <a:pt x="20351" y="627"/>
                  </a:moveTo>
                  <a:lnTo>
                    <a:pt x="60236" y="34156"/>
                  </a:lnTo>
                  <a:cubicBezTo>
                    <a:pt x="62720" y="36202"/>
                    <a:pt x="60382" y="42995"/>
                    <a:pt x="55050" y="49278"/>
                  </a:cubicBezTo>
                  <a:lnTo>
                    <a:pt x="55050" y="49278"/>
                  </a:lnTo>
                  <a:cubicBezTo>
                    <a:pt x="49717" y="55487"/>
                    <a:pt x="43361" y="58920"/>
                    <a:pt x="40878" y="56802"/>
                  </a:cubicBezTo>
                  <a:lnTo>
                    <a:pt x="993" y="23272"/>
                  </a:lnTo>
                  <a:cubicBezTo>
                    <a:pt x="-1490" y="21227"/>
                    <a:pt x="847" y="14433"/>
                    <a:pt x="6180" y="8151"/>
                  </a:cubicBezTo>
                  <a:lnTo>
                    <a:pt x="6180" y="8151"/>
                  </a:lnTo>
                  <a:cubicBezTo>
                    <a:pt x="11512" y="1942"/>
                    <a:pt x="17867" y="-1491"/>
                    <a:pt x="20351" y="6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63"/>
            <p:cNvSpPr/>
            <p:nvPr/>
          </p:nvSpPr>
          <p:spPr>
            <a:xfrm>
              <a:off x="7911216" y="2414889"/>
              <a:ext cx="192924" cy="98577"/>
            </a:xfrm>
            <a:custGeom>
              <a:avLst/>
              <a:gdLst/>
              <a:ahLst/>
              <a:cxnLst/>
              <a:rect l="l" t="t" r="r" b="b"/>
              <a:pathLst>
                <a:path w="192924" h="98577" extrusionOk="0">
                  <a:moveTo>
                    <a:pt x="175393" y="23303"/>
                  </a:moveTo>
                  <a:cubicBezTo>
                    <a:pt x="171521" y="15340"/>
                    <a:pt x="167138" y="7597"/>
                    <a:pt x="162536" y="0"/>
                  </a:cubicBezTo>
                  <a:lnTo>
                    <a:pt x="45585" y="34114"/>
                  </a:lnTo>
                  <a:cubicBezTo>
                    <a:pt x="33897" y="37547"/>
                    <a:pt x="21771" y="41127"/>
                    <a:pt x="12421" y="48943"/>
                  </a:cubicBezTo>
                  <a:cubicBezTo>
                    <a:pt x="3070" y="56759"/>
                    <a:pt x="-2919" y="70054"/>
                    <a:pt x="1463" y="81450"/>
                  </a:cubicBezTo>
                  <a:cubicBezTo>
                    <a:pt x="8841" y="100808"/>
                    <a:pt x="36015" y="100369"/>
                    <a:pt x="56396" y="96351"/>
                  </a:cubicBezTo>
                  <a:lnTo>
                    <a:pt x="183063" y="71442"/>
                  </a:lnTo>
                  <a:cubicBezTo>
                    <a:pt x="186350" y="70784"/>
                    <a:pt x="189637" y="70127"/>
                    <a:pt x="192925" y="69470"/>
                  </a:cubicBezTo>
                  <a:cubicBezTo>
                    <a:pt x="188249" y="53545"/>
                    <a:pt x="182624" y="38059"/>
                    <a:pt x="175466" y="23303"/>
                  </a:cubicBezTo>
                  <a:close/>
                </a:path>
              </a:pathLst>
            </a:custGeom>
            <a:solidFill>
              <a:srgbClr val="C7543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63"/>
            <p:cNvSpPr/>
            <p:nvPr/>
          </p:nvSpPr>
          <p:spPr>
            <a:xfrm>
              <a:off x="7782871" y="2258053"/>
              <a:ext cx="88462" cy="280799"/>
            </a:xfrm>
            <a:custGeom>
              <a:avLst/>
              <a:gdLst/>
              <a:ahLst/>
              <a:cxnLst/>
              <a:rect l="l" t="t" r="r" b="b"/>
              <a:pathLst>
                <a:path w="88462" h="280799" extrusionOk="0">
                  <a:moveTo>
                    <a:pt x="82253" y="0"/>
                  </a:moveTo>
                  <a:cubicBezTo>
                    <a:pt x="64721" y="23814"/>
                    <a:pt x="67497" y="60338"/>
                    <a:pt x="88462" y="81157"/>
                  </a:cubicBezTo>
                  <a:cubicBezTo>
                    <a:pt x="54275" y="145732"/>
                    <a:pt x="26590" y="212791"/>
                    <a:pt x="0" y="280800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63"/>
            <p:cNvSpPr/>
            <p:nvPr/>
          </p:nvSpPr>
          <p:spPr>
            <a:xfrm>
              <a:off x="8213202" y="2246292"/>
              <a:ext cx="14291" cy="80499"/>
            </a:xfrm>
            <a:custGeom>
              <a:avLst/>
              <a:gdLst/>
              <a:ahLst/>
              <a:cxnLst/>
              <a:rect l="l" t="t" r="r" b="b"/>
              <a:pathLst>
                <a:path w="14291" h="80499" extrusionOk="0">
                  <a:moveTo>
                    <a:pt x="14244" y="80500"/>
                  </a:moveTo>
                  <a:cubicBezTo>
                    <a:pt x="14829" y="53106"/>
                    <a:pt x="10008" y="25567"/>
                    <a:pt x="0" y="0"/>
                  </a:cubicBezTo>
                </a:path>
              </a:pathLst>
            </a:custGeom>
            <a:noFill/>
            <a:ln w="11600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64"/>
          <p:cNvSpPr txBox="1">
            <a:spLocks noGrp="1"/>
          </p:cNvSpPr>
          <p:nvPr>
            <p:ph type="title"/>
          </p:nvPr>
        </p:nvSpPr>
        <p:spPr>
          <a:xfrm>
            <a:off x="2414725" y="1688875"/>
            <a:ext cx="4314600" cy="7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99" name="Google Shape;199;p64"/>
          <p:cNvSpPr txBox="1">
            <a:spLocks noGrp="1"/>
          </p:cNvSpPr>
          <p:nvPr>
            <p:ph type="subTitle" idx="1"/>
          </p:nvPr>
        </p:nvSpPr>
        <p:spPr>
          <a:xfrm>
            <a:off x="2414725" y="2308622"/>
            <a:ext cx="43146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0" name="Google Shape;200;p64"/>
          <p:cNvSpPr/>
          <p:nvPr/>
        </p:nvSpPr>
        <p:spPr>
          <a:xfrm>
            <a:off x="8295900" y="4215939"/>
            <a:ext cx="1466700" cy="1466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01" name="Google Shape;201;p64"/>
          <p:cNvGrpSpPr/>
          <p:nvPr/>
        </p:nvGrpSpPr>
        <p:grpSpPr>
          <a:xfrm>
            <a:off x="3154707" y="177018"/>
            <a:ext cx="352588" cy="242826"/>
            <a:chOff x="6766762" y="304800"/>
            <a:chExt cx="281822" cy="194090"/>
          </a:xfrm>
        </p:grpSpPr>
        <p:sp>
          <p:nvSpPr>
            <p:cNvPr id="202" name="Google Shape;202;p64"/>
            <p:cNvSpPr/>
            <p:nvPr/>
          </p:nvSpPr>
          <p:spPr>
            <a:xfrm>
              <a:off x="6766762" y="419048"/>
              <a:ext cx="79842" cy="79842"/>
            </a:xfrm>
            <a:custGeom>
              <a:avLst/>
              <a:gdLst/>
              <a:ahLst/>
              <a:cxnLst/>
              <a:rect l="l" t="t" r="r" b="b"/>
              <a:pathLst>
                <a:path w="79842" h="79842" extrusionOk="0">
                  <a:moveTo>
                    <a:pt x="39884" y="0"/>
                  </a:moveTo>
                  <a:lnTo>
                    <a:pt x="54056" y="25859"/>
                  </a:lnTo>
                  <a:lnTo>
                    <a:pt x="79842" y="39958"/>
                  </a:lnTo>
                  <a:lnTo>
                    <a:pt x="54056" y="54056"/>
                  </a:lnTo>
                  <a:lnTo>
                    <a:pt x="39884" y="79842"/>
                  </a:lnTo>
                  <a:lnTo>
                    <a:pt x="25786" y="54056"/>
                  </a:lnTo>
                  <a:lnTo>
                    <a:pt x="0" y="39958"/>
                  </a:lnTo>
                  <a:lnTo>
                    <a:pt x="25786" y="25859"/>
                  </a:lnTo>
                  <a:lnTo>
                    <a:pt x="3988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03" name="Google Shape;203;p64"/>
            <p:cNvSpPr/>
            <p:nvPr/>
          </p:nvSpPr>
          <p:spPr>
            <a:xfrm>
              <a:off x="7003367" y="304800"/>
              <a:ext cx="45217" cy="45217"/>
            </a:xfrm>
            <a:custGeom>
              <a:avLst/>
              <a:gdLst/>
              <a:ahLst/>
              <a:cxnLst/>
              <a:rect l="l" t="t" r="r" b="b"/>
              <a:pathLst>
                <a:path w="45217" h="45217" extrusionOk="0">
                  <a:moveTo>
                    <a:pt x="22645" y="0"/>
                  </a:moveTo>
                  <a:lnTo>
                    <a:pt x="30607" y="14610"/>
                  </a:lnTo>
                  <a:lnTo>
                    <a:pt x="45217" y="22572"/>
                  </a:lnTo>
                  <a:lnTo>
                    <a:pt x="30607" y="30607"/>
                  </a:lnTo>
                  <a:lnTo>
                    <a:pt x="22645" y="45217"/>
                  </a:lnTo>
                  <a:lnTo>
                    <a:pt x="14610" y="30607"/>
                  </a:lnTo>
                  <a:lnTo>
                    <a:pt x="0" y="22572"/>
                  </a:lnTo>
                  <a:lnTo>
                    <a:pt x="14610" y="14610"/>
                  </a:lnTo>
                  <a:lnTo>
                    <a:pt x="2264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65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65"/>
          <p:cNvSpPr txBox="1">
            <a:spLocks noGrp="1"/>
          </p:cNvSpPr>
          <p:nvPr>
            <p:ph type="subTitle" idx="1"/>
          </p:nvPr>
        </p:nvSpPr>
        <p:spPr>
          <a:xfrm>
            <a:off x="1254138" y="2026150"/>
            <a:ext cx="2880000" cy="19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07" name="Google Shape;207;p65"/>
          <p:cNvSpPr txBox="1">
            <a:spLocks noGrp="1"/>
          </p:cNvSpPr>
          <p:nvPr>
            <p:ph type="subTitle" idx="2"/>
          </p:nvPr>
        </p:nvSpPr>
        <p:spPr>
          <a:xfrm>
            <a:off x="5009859" y="2026150"/>
            <a:ext cx="2880000" cy="19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08" name="Google Shape;208;p65"/>
          <p:cNvGrpSpPr/>
          <p:nvPr/>
        </p:nvGrpSpPr>
        <p:grpSpPr>
          <a:xfrm>
            <a:off x="-514752" y="-109329"/>
            <a:ext cx="8051369" cy="4322261"/>
            <a:chOff x="-514752" y="-109329"/>
            <a:chExt cx="8051369" cy="4322261"/>
          </a:xfrm>
        </p:grpSpPr>
        <p:grpSp>
          <p:nvGrpSpPr>
            <p:cNvPr id="209" name="Google Shape;209;p65"/>
            <p:cNvGrpSpPr/>
            <p:nvPr/>
          </p:nvGrpSpPr>
          <p:grpSpPr>
            <a:xfrm>
              <a:off x="-514752" y="3401070"/>
              <a:ext cx="834040" cy="811862"/>
              <a:chOff x="4074399" y="1801571"/>
              <a:chExt cx="601630" cy="585632"/>
            </a:xfrm>
          </p:grpSpPr>
          <p:sp>
            <p:nvSpPr>
              <p:cNvPr id="210" name="Google Shape;210;p65"/>
              <p:cNvSpPr/>
              <p:nvPr/>
            </p:nvSpPr>
            <p:spPr>
              <a:xfrm>
                <a:off x="4074399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1" name="Google Shape;211;p65"/>
              <p:cNvSpPr/>
              <p:nvPr/>
            </p:nvSpPr>
            <p:spPr>
              <a:xfrm>
                <a:off x="4321231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2" name="Google Shape;212;p65"/>
              <p:cNvSpPr/>
              <p:nvPr/>
            </p:nvSpPr>
            <p:spPr>
              <a:xfrm>
                <a:off x="4202162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13" name="Google Shape;213;p65"/>
            <p:cNvGrpSpPr/>
            <p:nvPr/>
          </p:nvGrpSpPr>
          <p:grpSpPr>
            <a:xfrm>
              <a:off x="6977643" y="-109329"/>
              <a:ext cx="558974" cy="559176"/>
              <a:chOff x="6422968" y="-125554"/>
              <a:chExt cx="558974" cy="559176"/>
            </a:xfrm>
          </p:grpSpPr>
          <p:sp>
            <p:nvSpPr>
              <p:cNvPr id="214" name="Google Shape;214;p65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5" name="Google Shape;215;p65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16" name="Google Shape;216;p65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17" name="Google Shape;217;p65"/>
          <p:cNvGrpSpPr/>
          <p:nvPr/>
        </p:nvGrpSpPr>
        <p:grpSpPr>
          <a:xfrm>
            <a:off x="176939" y="203826"/>
            <a:ext cx="8797898" cy="4734518"/>
            <a:chOff x="176939" y="203826"/>
            <a:chExt cx="8797898" cy="4734518"/>
          </a:xfrm>
        </p:grpSpPr>
        <p:grpSp>
          <p:nvGrpSpPr>
            <p:cNvPr id="218" name="Google Shape;218;p65"/>
            <p:cNvGrpSpPr/>
            <p:nvPr/>
          </p:nvGrpSpPr>
          <p:grpSpPr>
            <a:xfrm>
              <a:off x="2485406" y="203826"/>
              <a:ext cx="417476" cy="246025"/>
              <a:chOff x="4202308" y="1284385"/>
              <a:chExt cx="333687" cy="196647"/>
            </a:xfrm>
          </p:grpSpPr>
          <p:sp>
            <p:nvSpPr>
              <p:cNvPr id="219" name="Google Shape;219;p65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0" name="Google Shape;220;p65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1" name="Google Shape;221;p65"/>
            <p:cNvGrpSpPr/>
            <p:nvPr/>
          </p:nvGrpSpPr>
          <p:grpSpPr>
            <a:xfrm>
              <a:off x="8774233" y="246043"/>
              <a:ext cx="200604" cy="454397"/>
              <a:chOff x="4951789" y="4493349"/>
              <a:chExt cx="160342" cy="363198"/>
            </a:xfrm>
          </p:grpSpPr>
          <p:sp>
            <p:nvSpPr>
              <p:cNvPr id="222" name="Google Shape;222;p65"/>
              <p:cNvSpPr/>
              <p:nvPr/>
            </p:nvSpPr>
            <p:spPr>
              <a:xfrm>
                <a:off x="4989555" y="4493349"/>
                <a:ext cx="122576" cy="122575"/>
              </a:xfrm>
              <a:custGeom>
                <a:avLst/>
                <a:gdLst/>
                <a:ahLst/>
                <a:cxnLst/>
                <a:rect l="l" t="t" r="r" b="b"/>
                <a:pathLst>
                  <a:path w="122576" h="122575" extrusionOk="0">
                    <a:moveTo>
                      <a:pt x="61288" y="0"/>
                    </a:moveTo>
                    <a:lnTo>
                      <a:pt x="82984" y="39592"/>
                    </a:lnTo>
                    <a:lnTo>
                      <a:pt x="122576" y="61288"/>
                    </a:lnTo>
                    <a:lnTo>
                      <a:pt x="82984" y="82983"/>
                    </a:lnTo>
                    <a:lnTo>
                      <a:pt x="61288" y="122576"/>
                    </a:lnTo>
                    <a:lnTo>
                      <a:pt x="39593" y="82983"/>
                    </a:lnTo>
                    <a:lnTo>
                      <a:pt x="0" y="61288"/>
                    </a:lnTo>
                    <a:lnTo>
                      <a:pt x="39593" y="39592"/>
                    </a:lnTo>
                    <a:lnTo>
                      <a:pt x="612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3" name="Google Shape;223;p65"/>
              <p:cNvSpPr/>
              <p:nvPr/>
            </p:nvSpPr>
            <p:spPr>
              <a:xfrm>
                <a:off x="4951789" y="4779043"/>
                <a:ext cx="77504" cy="77504"/>
              </a:xfrm>
              <a:custGeom>
                <a:avLst/>
                <a:gdLst/>
                <a:ahLst/>
                <a:cxnLst/>
                <a:rect l="l" t="t" r="r" b="b"/>
                <a:pathLst>
                  <a:path w="77504" h="77504" extrusionOk="0">
                    <a:moveTo>
                      <a:pt x="38789" y="0"/>
                    </a:moveTo>
                    <a:lnTo>
                      <a:pt x="52449" y="25056"/>
                    </a:lnTo>
                    <a:lnTo>
                      <a:pt x="77505" y="38716"/>
                    </a:lnTo>
                    <a:lnTo>
                      <a:pt x="52449" y="52449"/>
                    </a:lnTo>
                    <a:lnTo>
                      <a:pt x="38789" y="77505"/>
                    </a:lnTo>
                    <a:lnTo>
                      <a:pt x="25056" y="52449"/>
                    </a:lnTo>
                    <a:lnTo>
                      <a:pt x="0" y="38716"/>
                    </a:lnTo>
                    <a:lnTo>
                      <a:pt x="25056" y="25056"/>
                    </a:lnTo>
                    <a:lnTo>
                      <a:pt x="38789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4" name="Google Shape;224;p65"/>
            <p:cNvGrpSpPr/>
            <p:nvPr/>
          </p:nvGrpSpPr>
          <p:grpSpPr>
            <a:xfrm>
              <a:off x="176939" y="2685466"/>
              <a:ext cx="278469" cy="271706"/>
              <a:chOff x="7944821" y="1085911"/>
              <a:chExt cx="222579" cy="217174"/>
            </a:xfrm>
          </p:grpSpPr>
          <p:sp>
            <p:nvSpPr>
              <p:cNvPr id="225" name="Google Shape;225;p65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6" name="Google Shape;226;p65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27" name="Google Shape;227;p65"/>
            <p:cNvGrpSpPr/>
            <p:nvPr/>
          </p:nvGrpSpPr>
          <p:grpSpPr>
            <a:xfrm>
              <a:off x="5802257" y="4695518"/>
              <a:ext cx="352588" cy="242826"/>
              <a:chOff x="6766762" y="304800"/>
              <a:chExt cx="281822" cy="194090"/>
            </a:xfrm>
          </p:grpSpPr>
          <p:sp>
            <p:nvSpPr>
              <p:cNvPr id="228" name="Google Shape;228;p65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29" name="Google Shape;229;p65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230" name="Google Shape;230;p65"/>
          <p:cNvGrpSpPr/>
          <p:nvPr/>
        </p:nvGrpSpPr>
        <p:grpSpPr>
          <a:xfrm>
            <a:off x="1254150" y="1025414"/>
            <a:ext cx="8703850" cy="5773977"/>
            <a:chOff x="1254150" y="1025414"/>
            <a:chExt cx="8703850" cy="5773977"/>
          </a:xfrm>
        </p:grpSpPr>
        <p:sp>
          <p:nvSpPr>
            <p:cNvPr id="231" name="Google Shape;231;p65"/>
            <p:cNvSpPr/>
            <p:nvPr/>
          </p:nvSpPr>
          <p:spPr>
            <a:xfrm>
              <a:off x="1254150" y="4603991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232" name="Google Shape;232;p65"/>
            <p:cNvSpPr/>
            <p:nvPr/>
          </p:nvSpPr>
          <p:spPr>
            <a:xfrm>
              <a:off x="8491300" y="1025414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66"/>
          <p:cNvSpPr txBox="1">
            <a:spLocks noGrp="1"/>
          </p:cNvSpPr>
          <p:nvPr>
            <p:ph type="title"/>
          </p:nvPr>
        </p:nvSpPr>
        <p:spPr>
          <a:xfrm>
            <a:off x="4003250" y="539500"/>
            <a:ext cx="44184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66"/>
          <p:cNvSpPr txBox="1">
            <a:spLocks noGrp="1"/>
          </p:cNvSpPr>
          <p:nvPr>
            <p:ph type="body" idx="1"/>
          </p:nvPr>
        </p:nvSpPr>
        <p:spPr>
          <a:xfrm>
            <a:off x="4003250" y="2082650"/>
            <a:ext cx="4418400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grpSp>
        <p:nvGrpSpPr>
          <p:cNvPr id="236" name="Google Shape;236;p66"/>
          <p:cNvGrpSpPr/>
          <p:nvPr/>
        </p:nvGrpSpPr>
        <p:grpSpPr>
          <a:xfrm>
            <a:off x="1661150" y="-927211"/>
            <a:ext cx="6876075" cy="7726602"/>
            <a:chOff x="1661150" y="-927211"/>
            <a:chExt cx="6876075" cy="7726602"/>
          </a:xfrm>
        </p:grpSpPr>
        <p:sp>
          <p:nvSpPr>
            <p:cNvPr id="237" name="Google Shape;237;p66"/>
            <p:cNvSpPr/>
            <p:nvPr/>
          </p:nvSpPr>
          <p:spPr>
            <a:xfrm>
              <a:off x="6341825" y="4603991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38" name="Google Shape;238;p66"/>
            <p:cNvSpPr/>
            <p:nvPr/>
          </p:nvSpPr>
          <p:spPr>
            <a:xfrm>
              <a:off x="1661150" y="-927211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  <p:grpSp>
        <p:nvGrpSpPr>
          <p:cNvPr id="239" name="Google Shape;239;p66"/>
          <p:cNvGrpSpPr/>
          <p:nvPr/>
        </p:nvGrpSpPr>
        <p:grpSpPr>
          <a:xfrm>
            <a:off x="304893" y="126718"/>
            <a:ext cx="8605915" cy="3492604"/>
            <a:chOff x="304893" y="126718"/>
            <a:chExt cx="8605915" cy="3492604"/>
          </a:xfrm>
        </p:grpSpPr>
        <p:grpSp>
          <p:nvGrpSpPr>
            <p:cNvPr id="240" name="Google Shape;240;p66"/>
            <p:cNvGrpSpPr/>
            <p:nvPr/>
          </p:nvGrpSpPr>
          <p:grpSpPr>
            <a:xfrm>
              <a:off x="304893" y="3184335"/>
              <a:ext cx="417476" cy="246025"/>
              <a:chOff x="4202308" y="1284385"/>
              <a:chExt cx="333687" cy="196647"/>
            </a:xfrm>
          </p:grpSpPr>
          <p:sp>
            <p:nvSpPr>
              <p:cNvPr id="241" name="Google Shape;241;p66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2" name="Google Shape;242;p66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43" name="Google Shape;243;p66"/>
            <p:cNvGrpSpPr/>
            <p:nvPr/>
          </p:nvGrpSpPr>
          <p:grpSpPr>
            <a:xfrm>
              <a:off x="8632339" y="3347616"/>
              <a:ext cx="278469" cy="271706"/>
              <a:chOff x="7944821" y="1085911"/>
              <a:chExt cx="222579" cy="217174"/>
            </a:xfrm>
          </p:grpSpPr>
          <p:sp>
            <p:nvSpPr>
              <p:cNvPr id="244" name="Google Shape;244;p66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5" name="Google Shape;245;p66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46" name="Google Shape;246;p66"/>
            <p:cNvGrpSpPr/>
            <p:nvPr/>
          </p:nvGrpSpPr>
          <p:grpSpPr>
            <a:xfrm>
              <a:off x="6444782" y="126718"/>
              <a:ext cx="352588" cy="242826"/>
              <a:chOff x="6766762" y="304800"/>
              <a:chExt cx="281822" cy="194090"/>
            </a:xfrm>
          </p:grpSpPr>
          <p:sp>
            <p:nvSpPr>
              <p:cNvPr id="247" name="Google Shape;247;p66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48" name="Google Shape;248;p66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6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67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67"/>
          <p:cNvSpPr txBox="1">
            <a:spLocks noGrp="1"/>
          </p:cNvSpPr>
          <p:nvPr>
            <p:ph type="subTitle" idx="1"/>
          </p:nvPr>
        </p:nvSpPr>
        <p:spPr>
          <a:xfrm>
            <a:off x="1226475" y="2901477"/>
            <a:ext cx="2930100" cy="12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67"/>
          <p:cNvSpPr txBox="1">
            <a:spLocks noGrp="1"/>
          </p:cNvSpPr>
          <p:nvPr>
            <p:ph type="subTitle" idx="2"/>
          </p:nvPr>
        </p:nvSpPr>
        <p:spPr>
          <a:xfrm>
            <a:off x="4987425" y="2901477"/>
            <a:ext cx="2930100" cy="12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67"/>
          <p:cNvSpPr txBox="1">
            <a:spLocks noGrp="1"/>
          </p:cNvSpPr>
          <p:nvPr>
            <p:ph type="subTitle" idx="3"/>
          </p:nvPr>
        </p:nvSpPr>
        <p:spPr>
          <a:xfrm>
            <a:off x="1226475" y="2566775"/>
            <a:ext cx="29301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254" name="Google Shape;254;p67"/>
          <p:cNvSpPr txBox="1">
            <a:spLocks noGrp="1"/>
          </p:cNvSpPr>
          <p:nvPr>
            <p:ph type="subTitle" idx="4"/>
          </p:nvPr>
        </p:nvSpPr>
        <p:spPr>
          <a:xfrm>
            <a:off x="4987429" y="2566775"/>
            <a:ext cx="29301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20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mabhadra"/>
              <a:buNone/>
              <a:defRPr sz="1800" b="1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grpSp>
        <p:nvGrpSpPr>
          <p:cNvPr id="255" name="Google Shape;255;p67"/>
          <p:cNvGrpSpPr/>
          <p:nvPr/>
        </p:nvGrpSpPr>
        <p:grpSpPr>
          <a:xfrm>
            <a:off x="36681" y="1174471"/>
            <a:ext cx="9462482" cy="2859011"/>
            <a:chOff x="36681" y="1174471"/>
            <a:chExt cx="9462482" cy="2859011"/>
          </a:xfrm>
        </p:grpSpPr>
        <p:grpSp>
          <p:nvGrpSpPr>
            <p:cNvPr id="256" name="Google Shape;256;p67"/>
            <p:cNvGrpSpPr/>
            <p:nvPr/>
          </p:nvGrpSpPr>
          <p:grpSpPr>
            <a:xfrm>
              <a:off x="8665123" y="3221620"/>
              <a:ext cx="834040" cy="811862"/>
              <a:chOff x="4074399" y="1801571"/>
              <a:chExt cx="601630" cy="585632"/>
            </a:xfrm>
          </p:grpSpPr>
          <p:sp>
            <p:nvSpPr>
              <p:cNvPr id="257" name="Google Shape;257;p67"/>
              <p:cNvSpPr/>
              <p:nvPr/>
            </p:nvSpPr>
            <p:spPr>
              <a:xfrm>
                <a:off x="4074399" y="1801571"/>
                <a:ext cx="601630" cy="585632"/>
              </a:xfrm>
              <a:custGeom>
                <a:avLst/>
                <a:gdLst/>
                <a:ahLst/>
                <a:cxnLst/>
                <a:rect l="l" t="t" r="r" b="b"/>
                <a:pathLst>
                  <a:path w="601630" h="585632" extrusionOk="0">
                    <a:moveTo>
                      <a:pt x="563718" y="255744"/>
                    </a:moveTo>
                    <a:lnTo>
                      <a:pt x="516894" y="255744"/>
                    </a:lnTo>
                    <a:cubicBezTo>
                      <a:pt x="510173" y="223530"/>
                      <a:pt x="496148" y="193945"/>
                      <a:pt x="476425" y="168743"/>
                    </a:cubicBezTo>
                    <a:lnTo>
                      <a:pt x="510538" y="134191"/>
                    </a:lnTo>
                    <a:cubicBezTo>
                      <a:pt x="525075" y="119508"/>
                      <a:pt x="524637" y="96059"/>
                      <a:pt x="509516" y="81815"/>
                    </a:cubicBezTo>
                    <a:cubicBezTo>
                      <a:pt x="494322" y="67643"/>
                      <a:pt x="470289" y="68082"/>
                      <a:pt x="455679" y="82838"/>
                    </a:cubicBezTo>
                    <a:lnTo>
                      <a:pt x="420615" y="118266"/>
                    </a:lnTo>
                    <a:cubicBezTo>
                      <a:pt x="396290" y="102853"/>
                      <a:pt x="368605" y="92042"/>
                      <a:pt x="338947" y="87001"/>
                    </a:cubicBezTo>
                    <a:lnTo>
                      <a:pt x="338947" y="37036"/>
                    </a:lnTo>
                    <a:cubicBezTo>
                      <a:pt x="338947" y="16582"/>
                      <a:pt x="321853" y="0"/>
                      <a:pt x="300888" y="0"/>
                    </a:cubicBezTo>
                    <a:cubicBezTo>
                      <a:pt x="279923" y="0"/>
                      <a:pt x="262830" y="16582"/>
                      <a:pt x="262830" y="37036"/>
                    </a:cubicBezTo>
                    <a:lnTo>
                      <a:pt x="262830" y="87001"/>
                    </a:lnTo>
                    <a:cubicBezTo>
                      <a:pt x="233172" y="92042"/>
                      <a:pt x="205487" y="102853"/>
                      <a:pt x="181088" y="118266"/>
                    </a:cubicBezTo>
                    <a:lnTo>
                      <a:pt x="146098" y="82838"/>
                    </a:lnTo>
                    <a:cubicBezTo>
                      <a:pt x="131561" y="68082"/>
                      <a:pt x="107455" y="67570"/>
                      <a:pt x="92261" y="81815"/>
                    </a:cubicBezTo>
                    <a:cubicBezTo>
                      <a:pt x="77066" y="96059"/>
                      <a:pt x="76628" y="119508"/>
                      <a:pt x="91238" y="134191"/>
                    </a:cubicBezTo>
                    <a:lnTo>
                      <a:pt x="125352" y="168743"/>
                    </a:lnTo>
                    <a:cubicBezTo>
                      <a:pt x="105629" y="194018"/>
                      <a:pt x="91530" y="223603"/>
                      <a:pt x="84883" y="255744"/>
                    </a:cubicBezTo>
                    <a:lnTo>
                      <a:pt x="38058" y="255744"/>
                    </a:lnTo>
                    <a:cubicBezTo>
                      <a:pt x="17020" y="255744"/>
                      <a:pt x="0" y="272399"/>
                      <a:pt x="0" y="292780"/>
                    </a:cubicBezTo>
                    <a:cubicBezTo>
                      <a:pt x="0" y="313161"/>
                      <a:pt x="17020" y="329816"/>
                      <a:pt x="38058" y="329816"/>
                    </a:cubicBezTo>
                    <a:lnTo>
                      <a:pt x="82983" y="329816"/>
                    </a:lnTo>
                    <a:cubicBezTo>
                      <a:pt x="88170" y="363564"/>
                      <a:pt x="101465" y="394756"/>
                      <a:pt x="120823" y="421419"/>
                    </a:cubicBezTo>
                    <a:lnTo>
                      <a:pt x="91165" y="451442"/>
                    </a:lnTo>
                    <a:cubicBezTo>
                      <a:pt x="76628" y="466125"/>
                      <a:pt x="76994" y="489574"/>
                      <a:pt x="92188" y="503818"/>
                    </a:cubicBezTo>
                    <a:cubicBezTo>
                      <a:pt x="99566" y="510758"/>
                      <a:pt x="109062" y="514191"/>
                      <a:pt x="118558" y="514191"/>
                    </a:cubicBezTo>
                    <a:cubicBezTo>
                      <a:pt x="128566" y="514191"/>
                      <a:pt x="138501" y="510392"/>
                      <a:pt x="146025" y="502796"/>
                    </a:cubicBezTo>
                    <a:lnTo>
                      <a:pt x="174733" y="473795"/>
                    </a:lnTo>
                    <a:cubicBezTo>
                      <a:pt x="200592" y="491400"/>
                      <a:pt x="230469" y="503745"/>
                      <a:pt x="262757" y="509224"/>
                    </a:cubicBezTo>
                    <a:lnTo>
                      <a:pt x="262757" y="548597"/>
                    </a:lnTo>
                    <a:cubicBezTo>
                      <a:pt x="262757" y="569051"/>
                      <a:pt x="279777" y="585633"/>
                      <a:pt x="300815" y="585633"/>
                    </a:cubicBezTo>
                    <a:cubicBezTo>
                      <a:pt x="321853" y="585633"/>
                      <a:pt x="338874" y="568978"/>
                      <a:pt x="338874" y="548597"/>
                    </a:cubicBezTo>
                    <a:lnTo>
                      <a:pt x="338874" y="509224"/>
                    </a:lnTo>
                    <a:cubicBezTo>
                      <a:pt x="371161" y="503745"/>
                      <a:pt x="401038" y="491400"/>
                      <a:pt x="426898" y="473795"/>
                    </a:cubicBezTo>
                    <a:lnTo>
                      <a:pt x="455606" y="502796"/>
                    </a:lnTo>
                    <a:cubicBezTo>
                      <a:pt x="463057" y="510392"/>
                      <a:pt x="473065" y="514191"/>
                      <a:pt x="482999" y="514191"/>
                    </a:cubicBezTo>
                    <a:cubicBezTo>
                      <a:pt x="492934" y="514191"/>
                      <a:pt x="502065" y="510758"/>
                      <a:pt x="509443" y="503818"/>
                    </a:cubicBezTo>
                    <a:cubicBezTo>
                      <a:pt x="524564" y="489647"/>
                      <a:pt x="525075" y="466198"/>
                      <a:pt x="510466" y="451442"/>
                    </a:cubicBezTo>
                    <a:lnTo>
                      <a:pt x="480808" y="421419"/>
                    </a:lnTo>
                    <a:cubicBezTo>
                      <a:pt x="500166" y="394756"/>
                      <a:pt x="513461" y="363564"/>
                      <a:pt x="518647" y="329816"/>
                    </a:cubicBezTo>
                    <a:lnTo>
                      <a:pt x="563572" y="329816"/>
                    </a:lnTo>
                    <a:cubicBezTo>
                      <a:pt x="584610" y="329816"/>
                      <a:pt x="601630" y="313234"/>
                      <a:pt x="601630" y="292780"/>
                    </a:cubicBezTo>
                    <a:cubicBezTo>
                      <a:pt x="601630" y="272326"/>
                      <a:pt x="584610" y="255744"/>
                      <a:pt x="563572" y="255744"/>
                    </a:cubicBezTo>
                    <a:close/>
                    <a:moveTo>
                      <a:pt x="298258" y="391615"/>
                    </a:moveTo>
                    <a:cubicBezTo>
                      <a:pt x="243180" y="391615"/>
                      <a:pt x="198620" y="348151"/>
                      <a:pt x="198620" y="294533"/>
                    </a:cubicBezTo>
                    <a:cubicBezTo>
                      <a:pt x="198620" y="240915"/>
                      <a:pt x="243180" y="197524"/>
                      <a:pt x="298258" y="197524"/>
                    </a:cubicBezTo>
                    <a:cubicBezTo>
                      <a:pt x="353337" y="197524"/>
                      <a:pt x="397897" y="240988"/>
                      <a:pt x="397897" y="294533"/>
                    </a:cubicBezTo>
                    <a:cubicBezTo>
                      <a:pt x="397897" y="348078"/>
                      <a:pt x="353337" y="391615"/>
                      <a:pt x="298258" y="391615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58" name="Google Shape;258;p67"/>
              <p:cNvSpPr/>
              <p:nvPr/>
            </p:nvSpPr>
            <p:spPr>
              <a:xfrm>
                <a:off x="4321231" y="2044093"/>
                <a:ext cx="108550" cy="105774"/>
              </a:xfrm>
              <a:custGeom>
                <a:avLst/>
                <a:gdLst/>
                <a:ahLst/>
                <a:cxnLst/>
                <a:rect l="l" t="t" r="r" b="b"/>
                <a:pathLst>
                  <a:path w="108550" h="105774" extrusionOk="0">
                    <a:moveTo>
                      <a:pt x="108551" y="52887"/>
                    </a:moveTo>
                    <a:cubicBezTo>
                      <a:pt x="108551" y="82096"/>
                      <a:pt x="84251" y="105775"/>
                      <a:pt x="54275" y="105775"/>
                    </a:cubicBezTo>
                    <a:cubicBezTo>
                      <a:pt x="24300" y="105775"/>
                      <a:pt x="0" y="82096"/>
                      <a:pt x="0" y="52887"/>
                    </a:cubicBezTo>
                    <a:cubicBezTo>
                      <a:pt x="0" y="23679"/>
                      <a:pt x="24300" y="0"/>
                      <a:pt x="54275" y="0"/>
                    </a:cubicBezTo>
                    <a:cubicBezTo>
                      <a:pt x="84251" y="0"/>
                      <a:pt x="108551" y="23678"/>
                      <a:pt x="108551" y="52887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59" name="Google Shape;259;p67"/>
              <p:cNvSpPr/>
              <p:nvPr/>
            </p:nvSpPr>
            <p:spPr>
              <a:xfrm>
                <a:off x="4202162" y="1928247"/>
                <a:ext cx="346689" cy="337485"/>
              </a:xfrm>
              <a:custGeom>
                <a:avLst/>
                <a:gdLst/>
                <a:ahLst/>
                <a:cxnLst/>
                <a:rect l="l" t="t" r="r" b="b"/>
                <a:pathLst>
                  <a:path w="346689" h="337485" extrusionOk="0">
                    <a:moveTo>
                      <a:pt x="346690" y="168743"/>
                    </a:moveTo>
                    <a:cubicBezTo>
                      <a:pt x="346690" y="261937"/>
                      <a:pt x="269081" y="337486"/>
                      <a:pt x="173345" y="337486"/>
                    </a:cubicBezTo>
                    <a:cubicBezTo>
                      <a:pt x="77609" y="337486"/>
                      <a:pt x="0" y="261937"/>
                      <a:pt x="0" y="168743"/>
                    </a:cubicBezTo>
                    <a:cubicBezTo>
                      <a:pt x="0" y="75549"/>
                      <a:pt x="77609" y="0"/>
                      <a:pt x="173345" y="0"/>
                    </a:cubicBezTo>
                    <a:cubicBezTo>
                      <a:pt x="269081" y="0"/>
                      <a:pt x="346690" y="75549"/>
                      <a:pt x="346690" y="168743"/>
                    </a:cubicBezTo>
                    <a:close/>
                  </a:path>
                </a:pathLst>
              </a:custGeom>
              <a:noFill/>
              <a:ln w="11100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60" name="Google Shape;260;p67"/>
            <p:cNvGrpSpPr/>
            <p:nvPr/>
          </p:nvGrpSpPr>
          <p:grpSpPr>
            <a:xfrm>
              <a:off x="36681" y="1174471"/>
              <a:ext cx="558974" cy="559176"/>
              <a:chOff x="6422968" y="-125554"/>
              <a:chExt cx="558974" cy="559176"/>
            </a:xfrm>
          </p:grpSpPr>
          <p:sp>
            <p:nvSpPr>
              <p:cNvPr id="261" name="Google Shape;261;p67"/>
              <p:cNvSpPr/>
              <p:nvPr/>
            </p:nvSpPr>
            <p:spPr>
              <a:xfrm>
                <a:off x="6422968" y="-125554"/>
                <a:ext cx="558974" cy="559176"/>
              </a:xfrm>
              <a:custGeom>
                <a:avLst/>
                <a:gdLst/>
                <a:ahLst/>
                <a:cxnLst/>
                <a:rect l="l" t="t" r="r" b="b"/>
                <a:pathLst>
                  <a:path w="402864" h="403010" extrusionOk="0">
                    <a:moveTo>
                      <a:pt x="377297" y="175902"/>
                    </a:moveTo>
                    <a:lnTo>
                      <a:pt x="345959" y="175902"/>
                    </a:lnTo>
                    <a:cubicBezTo>
                      <a:pt x="341503" y="153768"/>
                      <a:pt x="332080" y="133387"/>
                      <a:pt x="318858" y="116075"/>
                    </a:cubicBezTo>
                    <a:lnTo>
                      <a:pt x="341722" y="92334"/>
                    </a:lnTo>
                    <a:cubicBezTo>
                      <a:pt x="351511" y="82180"/>
                      <a:pt x="351146" y="66109"/>
                      <a:pt x="341065" y="56321"/>
                    </a:cubicBezTo>
                    <a:cubicBezTo>
                      <a:pt x="330911" y="46532"/>
                      <a:pt x="314767" y="46897"/>
                      <a:pt x="305052" y="57051"/>
                    </a:cubicBezTo>
                    <a:lnTo>
                      <a:pt x="281603" y="81376"/>
                    </a:lnTo>
                    <a:cubicBezTo>
                      <a:pt x="265314" y="70784"/>
                      <a:pt x="246832" y="63333"/>
                      <a:pt x="226890" y="59827"/>
                    </a:cubicBezTo>
                    <a:lnTo>
                      <a:pt x="226890" y="25494"/>
                    </a:lnTo>
                    <a:cubicBezTo>
                      <a:pt x="226890" y="11396"/>
                      <a:pt x="215494" y="0"/>
                      <a:pt x="201396" y="0"/>
                    </a:cubicBezTo>
                    <a:cubicBezTo>
                      <a:pt x="187297" y="0"/>
                      <a:pt x="175902" y="11396"/>
                      <a:pt x="175902" y="25494"/>
                    </a:cubicBezTo>
                    <a:lnTo>
                      <a:pt x="175902" y="59827"/>
                    </a:lnTo>
                    <a:cubicBezTo>
                      <a:pt x="156032" y="63260"/>
                      <a:pt x="137478" y="70784"/>
                      <a:pt x="121188" y="81376"/>
                    </a:cubicBezTo>
                    <a:lnTo>
                      <a:pt x="97739" y="57051"/>
                    </a:lnTo>
                    <a:cubicBezTo>
                      <a:pt x="87951" y="46897"/>
                      <a:pt x="71880" y="46532"/>
                      <a:pt x="61726" y="56321"/>
                    </a:cubicBezTo>
                    <a:cubicBezTo>
                      <a:pt x="51572" y="66109"/>
                      <a:pt x="51280" y="82253"/>
                      <a:pt x="61069" y="92334"/>
                    </a:cubicBezTo>
                    <a:lnTo>
                      <a:pt x="83933" y="116075"/>
                    </a:lnTo>
                    <a:cubicBezTo>
                      <a:pt x="70711" y="133460"/>
                      <a:pt x="61288" y="153768"/>
                      <a:pt x="56832" y="175902"/>
                    </a:cubicBezTo>
                    <a:lnTo>
                      <a:pt x="25494" y="175902"/>
                    </a:lnTo>
                    <a:cubicBezTo>
                      <a:pt x="11396" y="175902"/>
                      <a:pt x="0" y="187297"/>
                      <a:pt x="0" y="201396"/>
                    </a:cubicBezTo>
                    <a:cubicBezTo>
                      <a:pt x="0" y="215494"/>
                      <a:pt x="11396" y="226890"/>
                      <a:pt x="25494" y="226890"/>
                    </a:cubicBezTo>
                    <a:lnTo>
                      <a:pt x="55590" y="226890"/>
                    </a:lnTo>
                    <a:cubicBezTo>
                      <a:pt x="59024" y="250119"/>
                      <a:pt x="67935" y="271523"/>
                      <a:pt x="80938" y="289931"/>
                    </a:cubicBezTo>
                    <a:lnTo>
                      <a:pt x="61069" y="310604"/>
                    </a:lnTo>
                    <a:cubicBezTo>
                      <a:pt x="51280" y="320758"/>
                      <a:pt x="51572" y="336828"/>
                      <a:pt x="61726" y="346617"/>
                    </a:cubicBezTo>
                    <a:cubicBezTo>
                      <a:pt x="66694" y="351365"/>
                      <a:pt x="73049" y="353776"/>
                      <a:pt x="79404" y="353776"/>
                    </a:cubicBezTo>
                    <a:cubicBezTo>
                      <a:pt x="86124" y="353776"/>
                      <a:pt x="92772" y="351146"/>
                      <a:pt x="97813" y="345959"/>
                    </a:cubicBezTo>
                    <a:lnTo>
                      <a:pt x="117024" y="326017"/>
                    </a:lnTo>
                    <a:cubicBezTo>
                      <a:pt x="134337" y="338143"/>
                      <a:pt x="154352" y="346617"/>
                      <a:pt x="175974" y="350415"/>
                    </a:cubicBezTo>
                    <a:lnTo>
                      <a:pt x="175974" y="377517"/>
                    </a:lnTo>
                    <a:cubicBezTo>
                      <a:pt x="175974" y="391542"/>
                      <a:pt x="187370" y="403011"/>
                      <a:pt x="201469" y="403011"/>
                    </a:cubicBezTo>
                    <a:cubicBezTo>
                      <a:pt x="215567" y="403011"/>
                      <a:pt x="226963" y="391615"/>
                      <a:pt x="226963" y="377517"/>
                    </a:cubicBezTo>
                    <a:lnTo>
                      <a:pt x="226963" y="350415"/>
                    </a:lnTo>
                    <a:cubicBezTo>
                      <a:pt x="248585" y="346617"/>
                      <a:pt x="268600" y="338143"/>
                      <a:pt x="285913" y="326017"/>
                    </a:cubicBezTo>
                    <a:lnTo>
                      <a:pt x="305125" y="345959"/>
                    </a:lnTo>
                    <a:cubicBezTo>
                      <a:pt x="310093" y="351146"/>
                      <a:pt x="316813" y="353776"/>
                      <a:pt x="323460" y="353776"/>
                    </a:cubicBezTo>
                    <a:cubicBezTo>
                      <a:pt x="330108" y="353776"/>
                      <a:pt x="336171" y="351438"/>
                      <a:pt x="341138" y="346617"/>
                    </a:cubicBezTo>
                    <a:cubicBezTo>
                      <a:pt x="351292" y="336828"/>
                      <a:pt x="351584" y="320758"/>
                      <a:pt x="341796" y="310604"/>
                    </a:cubicBezTo>
                    <a:lnTo>
                      <a:pt x="321926" y="289931"/>
                    </a:lnTo>
                    <a:cubicBezTo>
                      <a:pt x="334856" y="271596"/>
                      <a:pt x="343841" y="250119"/>
                      <a:pt x="347274" y="226890"/>
                    </a:cubicBezTo>
                    <a:lnTo>
                      <a:pt x="377370" y="226890"/>
                    </a:lnTo>
                    <a:cubicBezTo>
                      <a:pt x="391469" y="226890"/>
                      <a:pt x="402864" y="215494"/>
                      <a:pt x="402864" y="201396"/>
                    </a:cubicBezTo>
                    <a:cubicBezTo>
                      <a:pt x="402864" y="187297"/>
                      <a:pt x="391469" y="175902"/>
                      <a:pt x="377370" y="175902"/>
                    </a:cubicBezTo>
                    <a:close/>
                    <a:moveTo>
                      <a:pt x="199496" y="269331"/>
                    </a:moveTo>
                    <a:cubicBezTo>
                      <a:pt x="162607" y="269331"/>
                      <a:pt x="132730" y="239454"/>
                      <a:pt x="132730" y="202564"/>
                    </a:cubicBezTo>
                    <a:cubicBezTo>
                      <a:pt x="132730" y="165675"/>
                      <a:pt x="162607" y="135798"/>
                      <a:pt x="199496" y="135798"/>
                    </a:cubicBezTo>
                    <a:cubicBezTo>
                      <a:pt x="236386" y="135798"/>
                      <a:pt x="266263" y="165675"/>
                      <a:pt x="266263" y="202564"/>
                    </a:cubicBezTo>
                    <a:cubicBezTo>
                      <a:pt x="266263" y="239454"/>
                      <a:pt x="236386" y="269331"/>
                      <a:pt x="199496" y="26933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62" name="Google Shape;262;p67"/>
              <p:cNvSpPr/>
              <p:nvPr/>
            </p:nvSpPr>
            <p:spPr>
              <a:xfrm>
                <a:off x="6651733" y="105639"/>
                <a:ext cx="100949" cy="100949"/>
              </a:xfrm>
              <a:custGeom>
                <a:avLst/>
                <a:gdLst/>
                <a:ahLst/>
                <a:cxnLst/>
                <a:rect l="l" t="t" r="r" b="b"/>
                <a:pathLst>
                  <a:path w="72756" h="72756" extrusionOk="0">
                    <a:moveTo>
                      <a:pt x="72757" y="36378"/>
                    </a:moveTo>
                    <a:cubicBezTo>
                      <a:pt x="72757" y="56467"/>
                      <a:pt x="56467" y="72757"/>
                      <a:pt x="36379" y="72757"/>
                    </a:cubicBezTo>
                    <a:cubicBezTo>
                      <a:pt x="16290" y="72757"/>
                      <a:pt x="0" y="56467"/>
                      <a:pt x="0" y="36378"/>
                    </a:cubicBezTo>
                    <a:cubicBezTo>
                      <a:pt x="0" y="16290"/>
                      <a:pt x="16290" y="0"/>
                      <a:pt x="36379" y="0"/>
                    </a:cubicBezTo>
                    <a:cubicBezTo>
                      <a:pt x="56467" y="0"/>
                      <a:pt x="72757" y="16290"/>
                      <a:pt x="72757" y="3637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63" name="Google Shape;263;p67"/>
              <p:cNvSpPr/>
              <p:nvPr/>
            </p:nvSpPr>
            <p:spPr>
              <a:xfrm>
                <a:off x="6585252" y="39120"/>
                <a:ext cx="233927" cy="233927"/>
              </a:xfrm>
              <a:custGeom>
                <a:avLst/>
                <a:gdLst/>
                <a:ahLst/>
                <a:cxnLst/>
                <a:rect l="l" t="t" r="r" b="b"/>
                <a:pathLst>
                  <a:path w="168596" h="168596" extrusionOk="0">
                    <a:moveTo>
                      <a:pt x="168597" y="84298"/>
                    </a:moveTo>
                    <a:cubicBezTo>
                      <a:pt x="168597" y="130831"/>
                      <a:pt x="130831" y="168597"/>
                      <a:pt x="84299" y="168597"/>
                    </a:cubicBezTo>
                    <a:cubicBezTo>
                      <a:pt x="37766" y="168597"/>
                      <a:pt x="0" y="130831"/>
                      <a:pt x="0" y="84298"/>
                    </a:cubicBezTo>
                    <a:cubicBezTo>
                      <a:pt x="0" y="37766"/>
                      <a:pt x="37766" y="0"/>
                      <a:pt x="84299" y="0"/>
                    </a:cubicBezTo>
                    <a:cubicBezTo>
                      <a:pt x="130831" y="0"/>
                      <a:pt x="168597" y="37766"/>
                      <a:pt x="168597" y="84298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chemeClr val="lt1"/>
                </a:solidFill>
                <a:prstDash val="solid"/>
                <a:miter lim="8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264" name="Google Shape;264;p67"/>
          <p:cNvGrpSpPr/>
          <p:nvPr/>
        </p:nvGrpSpPr>
        <p:grpSpPr>
          <a:xfrm>
            <a:off x="178181" y="190978"/>
            <a:ext cx="8737514" cy="4655841"/>
            <a:chOff x="178181" y="190978"/>
            <a:chExt cx="8737514" cy="4655841"/>
          </a:xfrm>
        </p:grpSpPr>
        <p:grpSp>
          <p:nvGrpSpPr>
            <p:cNvPr id="265" name="Google Shape;265;p67"/>
            <p:cNvGrpSpPr/>
            <p:nvPr/>
          </p:nvGrpSpPr>
          <p:grpSpPr>
            <a:xfrm>
              <a:off x="178181" y="4480989"/>
              <a:ext cx="417476" cy="246025"/>
              <a:chOff x="4202308" y="1284385"/>
              <a:chExt cx="333687" cy="196647"/>
            </a:xfrm>
          </p:grpSpPr>
          <p:sp>
            <p:nvSpPr>
              <p:cNvPr id="266" name="Google Shape;266;p67"/>
              <p:cNvSpPr/>
              <p:nvPr/>
            </p:nvSpPr>
            <p:spPr>
              <a:xfrm>
                <a:off x="4202308" y="1362912"/>
                <a:ext cx="118119" cy="118120"/>
              </a:xfrm>
              <a:custGeom>
                <a:avLst/>
                <a:gdLst/>
                <a:ahLst/>
                <a:cxnLst/>
                <a:rect l="l" t="t" r="r" b="b"/>
                <a:pathLst>
                  <a:path w="118119" h="118120" extrusionOk="0">
                    <a:moveTo>
                      <a:pt x="59023" y="0"/>
                    </a:moveTo>
                    <a:lnTo>
                      <a:pt x="79915" y="38205"/>
                    </a:lnTo>
                    <a:lnTo>
                      <a:pt x="118120" y="59097"/>
                    </a:lnTo>
                    <a:lnTo>
                      <a:pt x="79915" y="79988"/>
                    </a:lnTo>
                    <a:lnTo>
                      <a:pt x="59023" y="118120"/>
                    </a:lnTo>
                    <a:lnTo>
                      <a:pt x="38132" y="79988"/>
                    </a:lnTo>
                    <a:lnTo>
                      <a:pt x="0" y="59097"/>
                    </a:lnTo>
                    <a:lnTo>
                      <a:pt x="38132" y="38205"/>
                    </a:lnTo>
                    <a:lnTo>
                      <a:pt x="59023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67" name="Google Shape;267;p67"/>
              <p:cNvSpPr/>
              <p:nvPr/>
            </p:nvSpPr>
            <p:spPr>
              <a:xfrm>
                <a:off x="4480113" y="1284385"/>
                <a:ext cx="55882" cy="55882"/>
              </a:xfrm>
              <a:custGeom>
                <a:avLst/>
                <a:gdLst/>
                <a:ahLst/>
                <a:cxnLst/>
                <a:rect l="l" t="t" r="r" b="b"/>
                <a:pathLst>
                  <a:path w="55882" h="55882" extrusionOk="0">
                    <a:moveTo>
                      <a:pt x="27978" y="0"/>
                    </a:moveTo>
                    <a:lnTo>
                      <a:pt x="37839" y="18043"/>
                    </a:lnTo>
                    <a:lnTo>
                      <a:pt x="55882" y="27978"/>
                    </a:lnTo>
                    <a:lnTo>
                      <a:pt x="37839" y="37839"/>
                    </a:lnTo>
                    <a:lnTo>
                      <a:pt x="27978" y="55882"/>
                    </a:lnTo>
                    <a:lnTo>
                      <a:pt x="18043" y="37839"/>
                    </a:lnTo>
                    <a:lnTo>
                      <a:pt x="0" y="27978"/>
                    </a:lnTo>
                    <a:lnTo>
                      <a:pt x="18043" y="18043"/>
                    </a:lnTo>
                    <a:lnTo>
                      <a:pt x="2797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68" name="Google Shape;268;p67"/>
            <p:cNvGrpSpPr/>
            <p:nvPr/>
          </p:nvGrpSpPr>
          <p:grpSpPr>
            <a:xfrm>
              <a:off x="4708964" y="190978"/>
              <a:ext cx="278469" cy="271706"/>
              <a:chOff x="7944821" y="1085911"/>
              <a:chExt cx="222579" cy="217174"/>
            </a:xfrm>
          </p:grpSpPr>
          <p:sp>
            <p:nvSpPr>
              <p:cNvPr id="269" name="Google Shape;269;p67"/>
              <p:cNvSpPr/>
              <p:nvPr/>
            </p:nvSpPr>
            <p:spPr>
              <a:xfrm>
                <a:off x="7944821" y="1233762"/>
                <a:ext cx="69323" cy="69323"/>
              </a:xfrm>
              <a:custGeom>
                <a:avLst/>
                <a:gdLst/>
                <a:ahLst/>
                <a:cxnLst/>
                <a:rect l="l" t="t" r="r" b="b"/>
                <a:pathLst>
                  <a:path w="69323" h="69323" extrusionOk="0">
                    <a:moveTo>
                      <a:pt x="34625" y="0"/>
                    </a:moveTo>
                    <a:lnTo>
                      <a:pt x="46897" y="22353"/>
                    </a:lnTo>
                    <a:lnTo>
                      <a:pt x="69323" y="34625"/>
                    </a:lnTo>
                    <a:lnTo>
                      <a:pt x="46897" y="46897"/>
                    </a:lnTo>
                    <a:lnTo>
                      <a:pt x="34625" y="69323"/>
                    </a:lnTo>
                    <a:lnTo>
                      <a:pt x="22426" y="46897"/>
                    </a:lnTo>
                    <a:lnTo>
                      <a:pt x="0" y="34625"/>
                    </a:lnTo>
                    <a:lnTo>
                      <a:pt x="22426" y="22353"/>
                    </a:lnTo>
                    <a:lnTo>
                      <a:pt x="3462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70" name="Google Shape;270;p67"/>
              <p:cNvSpPr/>
              <p:nvPr/>
            </p:nvSpPr>
            <p:spPr>
              <a:xfrm>
                <a:off x="8087558" y="1085911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958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958" y="79842"/>
                    </a:lnTo>
                    <a:lnTo>
                      <a:pt x="25859" y="54056"/>
                    </a:lnTo>
                    <a:lnTo>
                      <a:pt x="0" y="39958"/>
                    </a:lnTo>
                    <a:lnTo>
                      <a:pt x="25859" y="25859"/>
                    </a:lnTo>
                    <a:lnTo>
                      <a:pt x="3995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  <p:grpSp>
          <p:nvGrpSpPr>
            <p:cNvPr id="271" name="Google Shape;271;p67"/>
            <p:cNvGrpSpPr/>
            <p:nvPr/>
          </p:nvGrpSpPr>
          <p:grpSpPr>
            <a:xfrm>
              <a:off x="8563107" y="4603993"/>
              <a:ext cx="352588" cy="242826"/>
              <a:chOff x="6766762" y="304800"/>
              <a:chExt cx="281822" cy="194090"/>
            </a:xfrm>
          </p:grpSpPr>
          <p:sp>
            <p:nvSpPr>
              <p:cNvPr id="272" name="Google Shape;272;p67"/>
              <p:cNvSpPr/>
              <p:nvPr/>
            </p:nvSpPr>
            <p:spPr>
              <a:xfrm>
                <a:off x="6766762" y="419048"/>
                <a:ext cx="79842" cy="79842"/>
              </a:xfrm>
              <a:custGeom>
                <a:avLst/>
                <a:gdLst/>
                <a:ahLst/>
                <a:cxnLst/>
                <a:rect l="l" t="t" r="r" b="b"/>
                <a:pathLst>
                  <a:path w="79842" h="79842" extrusionOk="0">
                    <a:moveTo>
                      <a:pt x="39884" y="0"/>
                    </a:moveTo>
                    <a:lnTo>
                      <a:pt x="54056" y="25859"/>
                    </a:lnTo>
                    <a:lnTo>
                      <a:pt x="79842" y="39958"/>
                    </a:lnTo>
                    <a:lnTo>
                      <a:pt x="54056" y="54056"/>
                    </a:lnTo>
                    <a:lnTo>
                      <a:pt x="39884" y="79842"/>
                    </a:lnTo>
                    <a:lnTo>
                      <a:pt x="25786" y="54056"/>
                    </a:lnTo>
                    <a:lnTo>
                      <a:pt x="0" y="39958"/>
                    </a:lnTo>
                    <a:lnTo>
                      <a:pt x="25786" y="25859"/>
                    </a:lnTo>
                    <a:lnTo>
                      <a:pt x="39884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  <p:sp>
            <p:nvSpPr>
              <p:cNvPr id="273" name="Google Shape;273;p67"/>
              <p:cNvSpPr/>
              <p:nvPr/>
            </p:nvSpPr>
            <p:spPr>
              <a:xfrm>
                <a:off x="7003367" y="304800"/>
                <a:ext cx="45217" cy="45217"/>
              </a:xfrm>
              <a:custGeom>
                <a:avLst/>
                <a:gdLst/>
                <a:ahLst/>
                <a:cxnLst/>
                <a:rect l="l" t="t" r="r" b="b"/>
                <a:pathLst>
                  <a:path w="45217" h="45217" extrusionOk="0">
                    <a:moveTo>
                      <a:pt x="22645" y="0"/>
                    </a:moveTo>
                    <a:lnTo>
                      <a:pt x="30607" y="14610"/>
                    </a:lnTo>
                    <a:lnTo>
                      <a:pt x="45217" y="22572"/>
                    </a:lnTo>
                    <a:lnTo>
                      <a:pt x="30607" y="30607"/>
                    </a:lnTo>
                    <a:lnTo>
                      <a:pt x="22645" y="45217"/>
                    </a:lnTo>
                    <a:lnTo>
                      <a:pt x="14610" y="30607"/>
                    </a:lnTo>
                    <a:lnTo>
                      <a:pt x="0" y="22572"/>
                    </a:lnTo>
                    <a:lnTo>
                      <a:pt x="14610" y="14610"/>
                    </a:lnTo>
                    <a:lnTo>
                      <a:pt x="2264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Open Sans"/>
                  <a:ea typeface="Open Sans"/>
                  <a:cs typeface="Open Sans"/>
                  <a:sym typeface="Open Sans"/>
                </a:endParaRPr>
              </a:p>
            </p:txBody>
          </p:sp>
        </p:grpSp>
      </p:grpSp>
      <p:grpSp>
        <p:nvGrpSpPr>
          <p:cNvPr id="274" name="Google Shape;274;p67"/>
          <p:cNvGrpSpPr/>
          <p:nvPr/>
        </p:nvGrpSpPr>
        <p:grpSpPr>
          <a:xfrm>
            <a:off x="4114850" y="356353"/>
            <a:ext cx="6580025" cy="5714336"/>
            <a:chOff x="4114850" y="356353"/>
            <a:chExt cx="6580025" cy="5714336"/>
          </a:xfrm>
        </p:grpSpPr>
        <p:sp>
          <p:nvSpPr>
            <p:cNvPr id="275" name="Google Shape;275;p67"/>
            <p:cNvSpPr/>
            <p:nvPr/>
          </p:nvSpPr>
          <p:spPr>
            <a:xfrm>
              <a:off x="8499475" y="356353"/>
              <a:ext cx="2195400" cy="21954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76" name="Google Shape;276;p67"/>
            <p:cNvSpPr/>
            <p:nvPr/>
          </p:nvSpPr>
          <p:spPr>
            <a:xfrm>
              <a:off x="4114850" y="4603989"/>
              <a:ext cx="1466700" cy="14667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8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mabhadra"/>
              <a:buNone/>
              <a:defRPr sz="2800" b="1" i="0" u="none" strike="noStrike" cap="none">
                <a:solidFill>
                  <a:schemeClr val="dk1"/>
                </a:solidFill>
                <a:latin typeface="Ramabhadra"/>
                <a:ea typeface="Ramabhadra"/>
                <a:cs typeface="Ramabhadra"/>
                <a:sym typeface="Ramabhadra"/>
              </a:defRPr>
            </a:lvl9pPr>
          </a:lstStyle>
          <a:p>
            <a:endParaRPr/>
          </a:p>
        </p:txBody>
      </p:sp>
      <p:sp>
        <p:nvSpPr>
          <p:cNvPr id="7" name="Google Shape;7;p58"/>
          <p:cNvSpPr txBox="1">
            <a:spLocks noGrp="1"/>
          </p:cNvSpPr>
          <p:nvPr>
            <p:ph type="body" idx="1"/>
          </p:nvPr>
        </p:nvSpPr>
        <p:spPr>
          <a:xfrm>
            <a:off x="722375" y="1187600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●"/>
              <a:defRPr sz="1200" b="0" i="0" u="none" strike="noStrike" cap="none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○"/>
              <a:defRPr sz="1200" b="0" i="0" u="none" strike="noStrike" cap="none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■"/>
              <a:defRPr sz="1200" b="0" i="0" u="none" strike="noStrike" cap="none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●"/>
              <a:defRPr sz="1200" b="0" i="0" u="none" strike="noStrike" cap="none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○"/>
              <a:defRPr sz="1200" b="0" i="0" u="none" strike="noStrike" cap="none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■"/>
              <a:defRPr sz="1200" b="0" i="0" u="none" strike="noStrike" cap="none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●"/>
              <a:defRPr sz="1200" b="0" i="0" u="none" strike="noStrike" cap="none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○"/>
              <a:defRPr sz="1200" b="0" i="0" u="none" strike="noStrike" cap="none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■"/>
              <a:defRPr sz="1200" b="0" i="0" u="none" strike="noStrike" cap="none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defRPr>
            </a:lvl9pPr>
          </a:lstStyle>
          <a:p>
            <a:endParaRPr/>
          </a:p>
        </p:txBody>
      </p:sp>
      <p:sp>
        <p:nvSpPr>
          <p:cNvPr id="8" name="Google Shape;8;p5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919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919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919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919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919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919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919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919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0" i="0" u="none" strike="noStrike" cap="none">
                <a:solidFill>
                  <a:srgbClr val="88919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15.png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p1"/>
          <p:cNvSpPr/>
          <p:nvPr/>
        </p:nvSpPr>
        <p:spPr>
          <a:xfrm rot="-1269781">
            <a:off x="1400410" y="356904"/>
            <a:ext cx="5968951" cy="4427122"/>
          </a:xfrm>
          <a:custGeom>
            <a:avLst/>
            <a:gdLst/>
            <a:ahLst/>
            <a:cxnLst/>
            <a:rect l="l" t="t" r="r" b="b"/>
            <a:pathLst>
              <a:path w="2428086" h="1992005" extrusionOk="0">
                <a:moveTo>
                  <a:pt x="2165619" y="870223"/>
                </a:moveTo>
                <a:cubicBezTo>
                  <a:pt x="1935223" y="736178"/>
                  <a:pt x="1608475" y="767297"/>
                  <a:pt x="1379686" y="630988"/>
                </a:cubicBezTo>
                <a:cubicBezTo>
                  <a:pt x="1241113" y="548442"/>
                  <a:pt x="1146368" y="366624"/>
                  <a:pt x="1031974" y="252887"/>
                </a:cubicBezTo>
                <a:cubicBezTo>
                  <a:pt x="873750" y="95612"/>
                  <a:pt x="635830" y="-41281"/>
                  <a:pt x="420262" y="11533"/>
                </a:cubicBezTo>
                <a:cubicBezTo>
                  <a:pt x="122807" y="84509"/>
                  <a:pt x="1546" y="313152"/>
                  <a:pt x="12" y="546470"/>
                </a:cubicBezTo>
                <a:cubicBezTo>
                  <a:pt x="-1522" y="789065"/>
                  <a:pt x="141508" y="973295"/>
                  <a:pt x="356564" y="1070742"/>
                </a:cubicBezTo>
                <a:cubicBezTo>
                  <a:pt x="565118" y="1165267"/>
                  <a:pt x="705591" y="1255848"/>
                  <a:pt x="734080" y="1499831"/>
                </a:cubicBezTo>
                <a:cubicBezTo>
                  <a:pt x="745622" y="1598812"/>
                  <a:pt x="747960" y="1700861"/>
                  <a:pt x="784995" y="1793414"/>
                </a:cubicBezTo>
                <a:cubicBezTo>
                  <a:pt x="821301" y="1884141"/>
                  <a:pt x="898952" y="1962669"/>
                  <a:pt x="1000124" y="1969973"/>
                </a:cubicBezTo>
                <a:cubicBezTo>
                  <a:pt x="1118025" y="1978520"/>
                  <a:pt x="1224750" y="1902476"/>
                  <a:pt x="1342139" y="1900577"/>
                </a:cubicBezTo>
                <a:cubicBezTo>
                  <a:pt x="1448864" y="1898824"/>
                  <a:pt x="1546749" y="1956824"/>
                  <a:pt x="1651282" y="1978520"/>
                </a:cubicBezTo>
                <a:cubicBezTo>
                  <a:pt x="1870940" y="2024030"/>
                  <a:pt x="2124858" y="1952734"/>
                  <a:pt x="2280744" y="1789177"/>
                </a:cubicBezTo>
                <a:cubicBezTo>
                  <a:pt x="2521513" y="1536574"/>
                  <a:pt x="2456062" y="1039258"/>
                  <a:pt x="2165546" y="870223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4" name="Google Shape;864;p1"/>
          <p:cNvSpPr txBox="1">
            <a:spLocks noGrp="1"/>
          </p:cNvSpPr>
          <p:nvPr>
            <p:ph type="ctrTitle"/>
          </p:nvPr>
        </p:nvSpPr>
        <p:spPr>
          <a:xfrm>
            <a:off x="913290" y="1072469"/>
            <a:ext cx="7119300" cy="21355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400" b="0">
                <a:latin typeface="Open Sans ExtraBold"/>
                <a:ea typeface="Open Sans ExtraBold"/>
                <a:cs typeface="Open Sans ExtraBold"/>
                <a:sym typeface="Open Sans ExtraBold"/>
              </a:rPr>
              <a:t>PeritIA </a:t>
            </a:r>
            <a:br>
              <a:rPr lang="en" sz="4400" b="0">
                <a:latin typeface="Open Sans ExtraBold"/>
                <a:ea typeface="Open Sans ExtraBold"/>
                <a:cs typeface="Open Sans ExtraBold"/>
                <a:sym typeface="Open Sans ExtraBold"/>
              </a:rPr>
            </a:br>
            <a:r>
              <a:rPr lang="en" sz="3500" b="0">
                <a:latin typeface="Open Sans ExtraBold"/>
                <a:ea typeface="Open Sans ExtraBold"/>
                <a:cs typeface="Open Sans ExtraBold"/>
                <a:sym typeface="Open Sans ExtraBold"/>
              </a:rPr>
              <a:t>Evaluación Inteligente</a:t>
            </a:r>
            <a:br>
              <a:rPr lang="en" sz="3500" b="0">
                <a:latin typeface="Open Sans ExtraBold"/>
                <a:ea typeface="Open Sans ExtraBold"/>
                <a:cs typeface="Open Sans ExtraBold"/>
                <a:sym typeface="Open Sans ExtraBold"/>
              </a:rPr>
            </a:br>
            <a:r>
              <a:rPr lang="en" sz="3500" b="0">
                <a:latin typeface="Open Sans ExtraBold"/>
                <a:ea typeface="Open Sans ExtraBold"/>
                <a:cs typeface="Open Sans ExtraBold"/>
                <a:sym typeface="Open Sans ExtraBold"/>
              </a:rPr>
              <a:t>del Estado del Vehículo</a:t>
            </a:r>
            <a:endParaRPr sz="3900" b="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sp>
        <p:nvSpPr>
          <p:cNvPr id="865" name="Google Shape;865;p1"/>
          <p:cNvSpPr/>
          <p:nvPr/>
        </p:nvSpPr>
        <p:spPr>
          <a:xfrm>
            <a:off x="2231050" y="-1336922"/>
            <a:ext cx="2195400" cy="2195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866" name="Google Shape;866;p1"/>
          <p:cNvSpPr txBox="1">
            <a:spLocks noGrp="1"/>
          </p:cNvSpPr>
          <p:nvPr>
            <p:ph type="subTitle" idx="1"/>
          </p:nvPr>
        </p:nvSpPr>
        <p:spPr>
          <a:xfrm>
            <a:off x="1362567" y="3326216"/>
            <a:ext cx="4127700" cy="4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>
                <a:latin typeface="Open Sans Medium"/>
                <a:ea typeface="Open Sans Medium"/>
                <a:cs typeface="Open Sans Medium"/>
                <a:sym typeface="Open Sans Medium"/>
              </a:rPr>
              <a:t>Hackathon InnovAXA – 29/03/2025 </a:t>
            </a:r>
            <a:endParaRPr>
              <a:latin typeface="Open Sans Medium"/>
              <a:ea typeface="Open Sans Medium"/>
              <a:cs typeface="Open Sans Medium"/>
              <a:sym typeface="Open Sans Medium"/>
            </a:endParaRPr>
          </a:p>
        </p:txBody>
      </p:sp>
      <p:pic>
        <p:nvPicPr>
          <p:cNvPr id="867" name="Google Shape;867;p1" descr="AXA Partners | Hom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490337" y="3515328"/>
            <a:ext cx="660305" cy="66030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868" name="Google Shape;868;p1" descr="About - About Codemotion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358890" y="3568685"/>
            <a:ext cx="1650886" cy="553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9" name="Google Shape;869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82425" y="1231613"/>
            <a:ext cx="1817275" cy="181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346250df097_2_8"/>
          <p:cNvSpPr/>
          <p:nvPr/>
        </p:nvSpPr>
        <p:spPr>
          <a:xfrm>
            <a:off x="772375" y="1234500"/>
            <a:ext cx="7782300" cy="849900"/>
          </a:xfrm>
          <a:prstGeom prst="roundRect">
            <a:avLst>
              <a:gd name="adj" fmla="val 16667"/>
            </a:avLst>
          </a:prstGeom>
          <a:solidFill>
            <a:srgbClr val="C5E1F5"/>
          </a:solidFill>
          <a:ln w="12700" cap="flat" cmpd="sng">
            <a:solidFill>
              <a:srgbClr val="0000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g346250df097_2_8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600"/>
              <a:t>Problema</a:t>
            </a:r>
            <a:endParaRPr sz="2600"/>
          </a:p>
        </p:txBody>
      </p:sp>
      <p:pic>
        <p:nvPicPr>
          <p:cNvPr id="876" name="Google Shape;876;g346250df097_2_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55724" y="2344700"/>
            <a:ext cx="3896625" cy="2251076"/>
          </a:xfrm>
          <a:prstGeom prst="rect">
            <a:avLst/>
          </a:prstGeom>
          <a:noFill/>
          <a:ln>
            <a:noFill/>
          </a:ln>
        </p:spPr>
      </p:pic>
      <p:sp>
        <p:nvSpPr>
          <p:cNvPr id="877" name="Google Shape;877;g346250df097_2_8"/>
          <p:cNvSpPr txBox="1"/>
          <p:nvPr/>
        </p:nvSpPr>
        <p:spPr>
          <a:xfrm>
            <a:off x="855725" y="1225350"/>
            <a:ext cx="76992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En el momento de </a:t>
            </a:r>
            <a:r>
              <a:rPr lang="en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contratación/renovación de póliza de vehículos a todo riesgo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146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Tiempo de espera para el usuario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42900" lvl="0" indent="-1460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AutoNum type="arabicPeriod"/>
            </a:pPr>
            <a:r>
              <a:rPr lang="en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Personal contratado para revisión</a:t>
            </a:r>
            <a:endParaRPr b="1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78" name="Google Shape;878;g346250df097_2_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11526" y="3530750"/>
            <a:ext cx="2243400" cy="117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  <p:pic>
        <p:nvPicPr>
          <p:cNvPr id="879" name="Google Shape;879;g346250df097_2_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12475" y="2344700"/>
            <a:ext cx="2216700" cy="1178100"/>
          </a:xfrm>
          <a:prstGeom prst="roundRect">
            <a:avLst>
              <a:gd name="adj" fmla="val 1666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4" name="Google Shape;884;p3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 sz="2600"/>
              <a:t>Solución Propuesta </a:t>
            </a:r>
            <a:endParaRPr sz="2600"/>
          </a:p>
        </p:txBody>
      </p:sp>
      <p:sp>
        <p:nvSpPr>
          <p:cNvPr id="885" name="Google Shape;885;p3"/>
          <p:cNvSpPr/>
          <p:nvPr/>
        </p:nvSpPr>
        <p:spPr>
          <a:xfrm>
            <a:off x="839100" y="2398100"/>
            <a:ext cx="7401600" cy="958200"/>
          </a:xfrm>
          <a:prstGeom prst="roundRect">
            <a:avLst>
              <a:gd name="adj" fmla="val 16667"/>
            </a:avLst>
          </a:prstGeom>
          <a:solidFill>
            <a:srgbClr val="C5E1F5"/>
          </a:solidFill>
          <a:ln w="12700" cap="flat" cmpd="sng">
            <a:solidFill>
              <a:srgbClr val="00008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3"/>
          <p:cNvSpPr txBox="1"/>
          <p:nvPr/>
        </p:nvSpPr>
        <p:spPr>
          <a:xfrm>
            <a:off x="903275" y="2460650"/>
            <a:ext cx="7337400" cy="8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Servicio de</a:t>
            </a:r>
            <a:r>
              <a:rPr lang="en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foto verificación</a:t>
            </a: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del estado de un vehículo</a:t>
            </a:r>
            <a:endParaRPr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</a:pPr>
            <a:r>
              <a:rPr lang="en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En el momento de </a:t>
            </a:r>
            <a:r>
              <a:rPr lang="en" b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contratación/renovación de póliza de seguro de coche a todo riesgo</a:t>
            </a:r>
            <a:endParaRPr sz="1600" b="1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1" name="Google Shape;891;p4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"/>
              <a:t>PeritIA en funcionamiento</a:t>
            </a:r>
            <a:endParaRPr/>
          </a:p>
        </p:txBody>
      </p:sp>
      <p:pic>
        <p:nvPicPr>
          <p:cNvPr id="1026" name="Picture 2" descr="Play button - Free music icons">
            <a:extLst>
              <a:ext uri="{FF2B5EF4-FFF2-40B4-BE49-F238E27FC236}">
                <a16:creationId xmlns:a16="http://schemas.microsoft.com/office/drawing/2014/main" id="{737E7850-8ED6-CFB4-F598-EFDBD6048A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4175" y="2259515"/>
            <a:ext cx="1055649" cy="10556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: esquinas redondeadas 3">
            <a:extLst>
              <a:ext uri="{FF2B5EF4-FFF2-40B4-BE49-F238E27FC236}">
                <a16:creationId xmlns:a16="http://schemas.microsoft.com/office/drawing/2014/main" id="{18F525DB-F9E0-0505-0591-4AD6F8FFDA79}"/>
              </a:ext>
            </a:extLst>
          </p:cNvPr>
          <p:cNvSpPr/>
          <p:nvPr/>
        </p:nvSpPr>
        <p:spPr>
          <a:xfrm>
            <a:off x="1412488" y="1405054"/>
            <a:ext cx="6363629" cy="2787805"/>
          </a:xfrm>
          <a:prstGeom prst="roundRect">
            <a:avLst/>
          </a:prstGeom>
          <a:noFill/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g34621ed9e5d_1_0"/>
          <p:cNvSpPr txBox="1">
            <a:spLocks noGrp="1"/>
          </p:cNvSpPr>
          <p:nvPr>
            <p:ph type="title"/>
          </p:nvPr>
        </p:nvSpPr>
        <p:spPr>
          <a:xfrm>
            <a:off x="722375" y="53950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Tecnologías Adoptadas</a:t>
            </a:r>
            <a:endParaRPr/>
          </a:p>
        </p:txBody>
      </p:sp>
      <p:pic>
        <p:nvPicPr>
          <p:cNvPr id="898" name="Google Shape;898;g34621ed9e5d_1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2350" y="1540225"/>
            <a:ext cx="3729225" cy="68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9" name="Google Shape;899;g34621ed9e5d_1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4975" y="2350898"/>
            <a:ext cx="3729224" cy="23622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00" name="Google Shape;900;g34621ed9e5d_1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55625" y="3128775"/>
            <a:ext cx="3078825" cy="1014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1" name="Google Shape;901;g34621ed9e5d_1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76875" y="1188178"/>
            <a:ext cx="3729225" cy="18646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346250df097_0_12"/>
          <p:cNvSpPr txBox="1">
            <a:spLocks noGrp="1"/>
          </p:cNvSpPr>
          <p:nvPr>
            <p:ph type="title"/>
          </p:nvPr>
        </p:nvSpPr>
        <p:spPr>
          <a:xfrm>
            <a:off x="424050" y="535675"/>
            <a:ext cx="8889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Grado de Finalización y Siguientes Versiones</a:t>
            </a:r>
            <a:endParaRPr/>
          </a:p>
        </p:txBody>
      </p:sp>
      <p:sp>
        <p:nvSpPr>
          <p:cNvPr id="907" name="Google Shape;907;g346250df097_0_12"/>
          <p:cNvSpPr txBox="1"/>
          <p:nvPr/>
        </p:nvSpPr>
        <p:spPr>
          <a:xfrm>
            <a:off x="762275" y="2517825"/>
            <a:ext cx="2041500" cy="179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✅ </a:t>
            </a:r>
            <a:r>
              <a:rPr lang="en" sz="1200" b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Subida de imágenes </a:t>
            </a:r>
            <a:endParaRPr sz="1200" b="1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✅ Conexión con LLM </a:t>
            </a: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especializado en análisis visual y reporte de daños</a:t>
            </a:r>
            <a:endParaRPr sz="1200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✅ </a:t>
            </a:r>
            <a:r>
              <a:rPr lang="en" sz="1200" b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Visualización </a:t>
            </a: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en </a:t>
            </a:r>
            <a:endParaRPr sz="1200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‘</a:t>
            </a:r>
            <a:r>
              <a:rPr lang="en" sz="1200" i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near real time’</a:t>
            </a: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200" b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de daños detectados </a:t>
            </a:r>
            <a:endParaRPr sz="1200" b="1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08" name="Google Shape;908;g346250df097_0_12"/>
          <p:cNvSpPr txBox="1"/>
          <p:nvPr/>
        </p:nvSpPr>
        <p:spPr>
          <a:xfrm>
            <a:off x="722388" y="2089125"/>
            <a:ext cx="18681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MVP</a:t>
            </a:r>
            <a:endParaRPr sz="2000" b="1" i="0" u="none" strike="noStrike" cap="none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09" name="Google Shape;909;g346250df097_0_12"/>
          <p:cNvSpPr txBox="1"/>
          <p:nvPr/>
        </p:nvSpPr>
        <p:spPr>
          <a:xfrm>
            <a:off x="6553492" y="2089125"/>
            <a:ext cx="18681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Versión Final</a:t>
            </a:r>
            <a:endParaRPr sz="2000" b="1" i="0" u="none" strike="noStrike" cap="none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10" name="Google Shape;910;g346250df097_0_12"/>
          <p:cNvSpPr txBox="1"/>
          <p:nvPr/>
        </p:nvSpPr>
        <p:spPr>
          <a:xfrm>
            <a:off x="3287375" y="2089125"/>
            <a:ext cx="24777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Versiones Futuras</a:t>
            </a:r>
            <a:endParaRPr sz="2000" b="1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11" name="Google Shape;911;g346250df097_0_12"/>
          <p:cNvSpPr/>
          <p:nvPr/>
        </p:nvSpPr>
        <p:spPr>
          <a:xfrm>
            <a:off x="1544525" y="1748175"/>
            <a:ext cx="223800" cy="2238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12" name="Google Shape;912;g346250df097_0_12"/>
          <p:cNvSpPr/>
          <p:nvPr/>
        </p:nvSpPr>
        <p:spPr>
          <a:xfrm>
            <a:off x="4291926" y="1758150"/>
            <a:ext cx="223800" cy="2238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13" name="Google Shape;913;g346250df097_0_12"/>
          <p:cNvSpPr/>
          <p:nvPr/>
        </p:nvSpPr>
        <p:spPr>
          <a:xfrm>
            <a:off x="7375626" y="1748175"/>
            <a:ext cx="223800" cy="223800"/>
          </a:xfrm>
          <a:prstGeom prst="ellipse">
            <a:avLst/>
          </a:pr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cxnSp>
        <p:nvCxnSpPr>
          <p:cNvPr id="914" name="Google Shape;914;g346250df097_0_12"/>
          <p:cNvCxnSpPr>
            <a:stCxn id="911" idx="6"/>
            <a:endCxn id="912" idx="2"/>
          </p:cNvCxnSpPr>
          <p:nvPr/>
        </p:nvCxnSpPr>
        <p:spPr>
          <a:xfrm>
            <a:off x="1768325" y="1860075"/>
            <a:ext cx="2523600" cy="9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15" name="Google Shape;915;g346250df097_0_12"/>
          <p:cNvCxnSpPr>
            <a:stCxn id="912" idx="6"/>
          </p:cNvCxnSpPr>
          <p:nvPr/>
        </p:nvCxnSpPr>
        <p:spPr>
          <a:xfrm>
            <a:off x="4515725" y="1870050"/>
            <a:ext cx="27837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16" name="Google Shape;916;g346250df097_0_12"/>
          <p:cNvSpPr txBox="1"/>
          <p:nvPr/>
        </p:nvSpPr>
        <p:spPr>
          <a:xfrm>
            <a:off x="3213875" y="2517825"/>
            <a:ext cx="2477700" cy="18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33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●"/>
            </a:pPr>
            <a:r>
              <a:rPr lang="en" sz="1200" b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Dataset propio de calidad</a:t>
            </a:r>
            <a:endParaRPr sz="1200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4572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171450" lvl="0" indent="-13335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●"/>
            </a:pP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 </a:t>
            </a:r>
            <a:r>
              <a:rPr lang="en" sz="1200" b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Estimación </a:t>
            </a: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de</a:t>
            </a:r>
            <a:r>
              <a:rPr lang="en" sz="1200" b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 coste de reparación </a:t>
            </a: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de daños</a:t>
            </a:r>
            <a:endParaRPr sz="1200" b="1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17" name="Google Shape;917;g346250df097_0_12"/>
          <p:cNvSpPr txBox="1"/>
          <p:nvPr/>
        </p:nvSpPr>
        <p:spPr>
          <a:xfrm>
            <a:off x="6066375" y="2517825"/>
            <a:ext cx="2783700" cy="2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marR="0" lvl="0" indent="-133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●"/>
            </a:pPr>
            <a:r>
              <a:rPr lang="en" sz="1200" b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Modelo propio</a:t>
            </a: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 de Deep Learning </a:t>
            </a:r>
            <a:endParaRPr sz="1200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9144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  <a:p>
            <a:pPr marL="114300" marR="0" lvl="0" indent="-1333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urce Sans 3"/>
              <a:buChar char="●"/>
            </a:pP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Extensión a otro tipo de bienes y seguros: </a:t>
            </a:r>
            <a:r>
              <a:rPr lang="en" sz="1200" b="1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motos, embarcaciones, hogar</a:t>
            </a:r>
            <a:r>
              <a:rPr lang="en" sz="1200">
                <a:solidFill>
                  <a:schemeClr val="lt1"/>
                </a:solidFill>
                <a:latin typeface="Source Sans 3"/>
                <a:ea typeface="Source Sans 3"/>
                <a:cs typeface="Source Sans 3"/>
                <a:sym typeface="Source Sans 3"/>
              </a:rPr>
              <a:t>, etc.</a:t>
            </a:r>
            <a:endParaRPr sz="1200">
              <a:solidFill>
                <a:schemeClr val="lt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" name="Google Shape;922;g346250df097_0_153"/>
          <p:cNvSpPr txBox="1">
            <a:spLocks noGrp="1"/>
          </p:cNvSpPr>
          <p:nvPr>
            <p:ph type="title"/>
          </p:nvPr>
        </p:nvSpPr>
        <p:spPr>
          <a:xfrm>
            <a:off x="241975" y="327725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"/>
              <a:t>Viabilidad de la Solución</a:t>
            </a:r>
            <a:endParaRPr/>
          </a:p>
        </p:txBody>
      </p:sp>
      <p:cxnSp>
        <p:nvCxnSpPr>
          <p:cNvPr id="923" name="Google Shape;923;g346250df097_0_153"/>
          <p:cNvCxnSpPr/>
          <p:nvPr/>
        </p:nvCxnSpPr>
        <p:spPr>
          <a:xfrm rot="10800000" flipH="1">
            <a:off x="386500" y="825525"/>
            <a:ext cx="2022600" cy="10800"/>
          </a:xfrm>
          <a:prstGeom prst="straightConnector1">
            <a:avLst/>
          </a:prstGeom>
          <a:noFill/>
          <a:ln w="3810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4" name="Google Shape;924;g346250df097_0_153"/>
          <p:cNvSpPr/>
          <p:nvPr/>
        </p:nvSpPr>
        <p:spPr>
          <a:xfrm>
            <a:off x="1851504" y="1905480"/>
            <a:ext cx="666600" cy="742800"/>
          </a:xfrm>
          <a:prstGeom prst="ellipse">
            <a:avLst/>
          </a:prstGeom>
          <a:solidFill>
            <a:srgbClr val="E1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925" name="Google Shape;925;g346250df097_0_153"/>
          <p:cNvGrpSpPr/>
          <p:nvPr/>
        </p:nvGrpSpPr>
        <p:grpSpPr>
          <a:xfrm>
            <a:off x="2002984" y="2107029"/>
            <a:ext cx="363635" cy="341127"/>
            <a:chOff x="2372017" y="3476207"/>
            <a:chExt cx="496701" cy="417894"/>
          </a:xfrm>
        </p:grpSpPr>
        <p:sp>
          <p:nvSpPr>
            <p:cNvPr id="926" name="Google Shape;926;g346250df097_0_153"/>
            <p:cNvSpPr/>
            <p:nvPr/>
          </p:nvSpPr>
          <p:spPr>
            <a:xfrm>
              <a:off x="2749395" y="3853559"/>
              <a:ext cx="71930" cy="35256"/>
            </a:xfrm>
            <a:custGeom>
              <a:avLst/>
              <a:gdLst/>
              <a:ahLst/>
              <a:cxnLst/>
              <a:rect l="l" t="t" r="r" b="b"/>
              <a:pathLst>
                <a:path w="71930" h="35256" extrusionOk="0">
                  <a:moveTo>
                    <a:pt x="0" y="26442"/>
                  </a:moveTo>
                  <a:lnTo>
                    <a:pt x="35965" y="35257"/>
                  </a:lnTo>
                  <a:lnTo>
                    <a:pt x="71931" y="26442"/>
                  </a:lnTo>
                  <a:lnTo>
                    <a:pt x="71931" y="8814"/>
                  </a:lnTo>
                  <a:lnTo>
                    <a:pt x="35965" y="0"/>
                  </a:lnTo>
                  <a:lnTo>
                    <a:pt x="0" y="8814"/>
                  </a:lnTo>
                  <a:lnTo>
                    <a:pt x="0" y="26442"/>
                  </a:lnTo>
                  <a:close/>
                </a:path>
              </a:pathLst>
            </a:custGeom>
            <a:solidFill>
              <a:srgbClr val="1E609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27" name="Google Shape;927;g346250df097_0_153"/>
            <p:cNvSpPr/>
            <p:nvPr/>
          </p:nvSpPr>
          <p:spPr>
            <a:xfrm>
              <a:off x="2639555" y="3853559"/>
              <a:ext cx="71930" cy="35256"/>
            </a:xfrm>
            <a:custGeom>
              <a:avLst/>
              <a:gdLst/>
              <a:ahLst/>
              <a:cxnLst/>
              <a:rect l="l" t="t" r="r" b="b"/>
              <a:pathLst>
                <a:path w="71930" h="35256" extrusionOk="0">
                  <a:moveTo>
                    <a:pt x="0" y="26442"/>
                  </a:moveTo>
                  <a:lnTo>
                    <a:pt x="35965" y="35257"/>
                  </a:lnTo>
                  <a:lnTo>
                    <a:pt x="71931" y="26442"/>
                  </a:lnTo>
                  <a:lnTo>
                    <a:pt x="71931" y="8814"/>
                  </a:lnTo>
                  <a:lnTo>
                    <a:pt x="35965" y="0"/>
                  </a:lnTo>
                  <a:lnTo>
                    <a:pt x="0" y="8814"/>
                  </a:lnTo>
                  <a:lnTo>
                    <a:pt x="0" y="26442"/>
                  </a:lnTo>
                  <a:close/>
                </a:path>
              </a:pathLst>
            </a:custGeom>
            <a:solidFill>
              <a:srgbClr val="168B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28" name="Google Shape;928;g346250df097_0_153"/>
            <p:cNvSpPr/>
            <p:nvPr/>
          </p:nvSpPr>
          <p:spPr>
            <a:xfrm>
              <a:off x="2529715" y="3853559"/>
              <a:ext cx="71930" cy="35256"/>
            </a:xfrm>
            <a:custGeom>
              <a:avLst/>
              <a:gdLst/>
              <a:ahLst/>
              <a:cxnLst/>
              <a:rect l="l" t="t" r="r" b="b"/>
              <a:pathLst>
                <a:path w="71930" h="35256" extrusionOk="0">
                  <a:moveTo>
                    <a:pt x="0" y="26442"/>
                  </a:moveTo>
                  <a:lnTo>
                    <a:pt x="35965" y="35257"/>
                  </a:lnTo>
                  <a:lnTo>
                    <a:pt x="71931" y="26442"/>
                  </a:lnTo>
                  <a:lnTo>
                    <a:pt x="71931" y="8814"/>
                  </a:lnTo>
                  <a:lnTo>
                    <a:pt x="35965" y="0"/>
                  </a:lnTo>
                  <a:lnTo>
                    <a:pt x="0" y="8814"/>
                  </a:lnTo>
                  <a:lnTo>
                    <a:pt x="0" y="26442"/>
                  </a:lnTo>
                  <a:close/>
                </a:path>
              </a:pathLst>
            </a:custGeom>
            <a:solidFill>
              <a:srgbClr val="34A0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29" name="Google Shape;929;g346250df097_0_153"/>
            <p:cNvSpPr/>
            <p:nvPr/>
          </p:nvSpPr>
          <p:spPr>
            <a:xfrm>
              <a:off x="2419875" y="3853559"/>
              <a:ext cx="71930" cy="35256"/>
            </a:xfrm>
            <a:custGeom>
              <a:avLst/>
              <a:gdLst/>
              <a:ahLst/>
              <a:cxnLst/>
              <a:rect l="l" t="t" r="r" b="b"/>
              <a:pathLst>
                <a:path w="71930" h="35256" extrusionOk="0">
                  <a:moveTo>
                    <a:pt x="0" y="26442"/>
                  </a:moveTo>
                  <a:lnTo>
                    <a:pt x="35965" y="35257"/>
                  </a:lnTo>
                  <a:lnTo>
                    <a:pt x="71931" y="26442"/>
                  </a:lnTo>
                  <a:lnTo>
                    <a:pt x="71931" y="8814"/>
                  </a:lnTo>
                  <a:lnTo>
                    <a:pt x="35965" y="0"/>
                  </a:lnTo>
                  <a:lnTo>
                    <a:pt x="0" y="8814"/>
                  </a:lnTo>
                  <a:lnTo>
                    <a:pt x="0" y="26442"/>
                  </a:lnTo>
                  <a:close/>
                </a:path>
              </a:pathLst>
            </a:custGeom>
            <a:solidFill>
              <a:srgbClr val="76C8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30" name="Google Shape;930;g346250df097_0_153"/>
            <p:cNvSpPr/>
            <p:nvPr/>
          </p:nvSpPr>
          <p:spPr>
            <a:xfrm>
              <a:off x="2444409" y="3476207"/>
              <a:ext cx="371798" cy="205745"/>
            </a:xfrm>
            <a:custGeom>
              <a:avLst/>
              <a:gdLst/>
              <a:ahLst/>
              <a:cxnLst/>
              <a:rect l="l" t="t" r="r" b="b"/>
              <a:pathLst>
                <a:path w="371798" h="205745" extrusionOk="0">
                  <a:moveTo>
                    <a:pt x="370093" y="141362"/>
                  </a:moveTo>
                  <a:lnTo>
                    <a:pt x="304821" y="85445"/>
                  </a:lnTo>
                  <a:cubicBezTo>
                    <a:pt x="301662" y="82744"/>
                    <a:pt x="296782" y="84979"/>
                    <a:pt x="296247" y="89138"/>
                  </a:cubicBezTo>
                  <a:lnTo>
                    <a:pt x="296247" y="115600"/>
                  </a:lnTo>
                  <a:cubicBezTo>
                    <a:pt x="296782" y="115600"/>
                    <a:pt x="175734" y="131878"/>
                    <a:pt x="9759" y="2046"/>
                  </a:cubicBezTo>
                  <a:cubicBezTo>
                    <a:pt x="6484" y="-519"/>
                    <a:pt x="2848" y="-461"/>
                    <a:pt x="0" y="1055"/>
                  </a:cubicBezTo>
                  <a:lnTo>
                    <a:pt x="0" y="1055"/>
                  </a:lnTo>
                  <a:cubicBezTo>
                    <a:pt x="31300" y="58352"/>
                    <a:pt x="135405" y="159856"/>
                    <a:pt x="279373" y="165074"/>
                  </a:cubicBezTo>
                  <a:lnTo>
                    <a:pt x="297219" y="174393"/>
                  </a:lnTo>
                  <a:lnTo>
                    <a:pt x="297219" y="200865"/>
                  </a:lnTo>
                  <a:cubicBezTo>
                    <a:pt x="296782" y="205024"/>
                    <a:pt x="301662" y="207269"/>
                    <a:pt x="304821" y="204568"/>
                  </a:cubicBezTo>
                  <a:lnTo>
                    <a:pt x="370093" y="148748"/>
                  </a:lnTo>
                  <a:cubicBezTo>
                    <a:pt x="372368" y="146804"/>
                    <a:pt x="372368" y="143296"/>
                    <a:pt x="370093" y="141353"/>
                  </a:cubicBezTo>
                  <a:lnTo>
                    <a:pt x="370093" y="141353"/>
                  </a:lnTo>
                  <a:close/>
                </a:path>
              </a:pathLst>
            </a:custGeom>
            <a:solidFill>
              <a:srgbClr val="B5E58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31" name="Google Shape;931;g346250df097_0_153"/>
            <p:cNvSpPr/>
            <p:nvPr/>
          </p:nvSpPr>
          <p:spPr>
            <a:xfrm>
              <a:off x="2372017" y="3879525"/>
              <a:ext cx="496701" cy="14576"/>
            </a:xfrm>
            <a:custGeom>
              <a:avLst/>
              <a:gdLst/>
              <a:ahLst/>
              <a:cxnLst/>
              <a:rect l="l" t="t" r="r" b="b"/>
              <a:pathLst>
                <a:path w="496701" h="14576" extrusionOk="0">
                  <a:moveTo>
                    <a:pt x="489415" y="14577"/>
                  </a:moveTo>
                  <a:lnTo>
                    <a:pt x="7577" y="14577"/>
                  </a:lnTo>
                  <a:cubicBezTo>
                    <a:pt x="3844" y="14577"/>
                    <a:pt x="491" y="11895"/>
                    <a:pt x="53" y="8183"/>
                  </a:cubicBezTo>
                  <a:cubicBezTo>
                    <a:pt x="-472" y="3751"/>
                    <a:pt x="2969" y="0"/>
                    <a:pt x="7285" y="0"/>
                  </a:cubicBezTo>
                  <a:lnTo>
                    <a:pt x="489123" y="0"/>
                  </a:lnTo>
                  <a:cubicBezTo>
                    <a:pt x="492856" y="0"/>
                    <a:pt x="496200" y="2682"/>
                    <a:pt x="496647" y="6385"/>
                  </a:cubicBezTo>
                  <a:cubicBezTo>
                    <a:pt x="497181" y="10816"/>
                    <a:pt x="493731" y="14577"/>
                    <a:pt x="489415" y="14577"/>
                  </a:cubicBezTo>
                  <a:close/>
                </a:path>
              </a:pathLst>
            </a:custGeom>
            <a:solidFill>
              <a:srgbClr val="0C4168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32" name="Google Shape;932;g346250df097_0_153"/>
            <p:cNvSpPr/>
            <p:nvPr/>
          </p:nvSpPr>
          <p:spPr>
            <a:xfrm>
              <a:off x="2749395" y="3782346"/>
              <a:ext cx="71930" cy="80658"/>
            </a:xfrm>
            <a:custGeom>
              <a:avLst/>
              <a:gdLst/>
              <a:ahLst/>
              <a:cxnLst/>
              <a:rect l="l" t="t" r="r" b="b"/>
              <a:pathLst>
                <a:path w="71930" h="80658" extrusionOk="0">
                  <a:moveTo>
                    <a:pt x="0" y="80659"/>
                  </a:moveTo>
                  <a:lnTo>
                    <a:pt x="71931" y="80659"/>
                  </a:lnTo>
                  <a:lnTo>
                    <a:pt x="71931" y="9737"/>
                  </a:lnTo>
                  <a:cubicBezTo>
                    <a:pt x="71931" y="4363"/>
                    <a:pt x="67566" y="0"/>
                    <a:pt x="62191" y="0"/>
                  </a:cubicBezTo>
                  <a:lnTo>
                    <a:pt x="9740" y="0"/>
                  </a:lnTo>
                  <a:cubicBezTo>
                    <a:pt x="4364" y="0"/>
                    <a:pt x="0" y="4363"/>
                    <a:pt x="0" y="9737"/>
                  </a:cubicBezTo>
                  <a:lnTo>
                    <a:pt x="0" y="80659"/>
                  </a:lnTo>
                  <a:close/>
                </a:path>
              </a:pathLst>
            </a:custGeom>
            <a:solidFill>
              <a:srgbClr val="168B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33" name="Google Shape;933;g346250df097_0_153"/>
            <p:cNvSpPr/>
            <p:nvPr/>
          </p:nvSpPr>
          <p:spPr>
            <a:xfrm>
              <a:off x="2639555" y="3728898"/>
              <a:ext cx="71930" cy="133135"/>
            </a:xfrm>
            <a:custGeom>
              <a:avLst/>
              <a:gdLst/>
              <a:ahLst/>
              <a:cxnLst/>
              <a:rect l="l" t="t" r="r" b="b"/>
              <a:pathLst>
                <a:path w="71930" h="133135" extrusionOk="0">
                  <a:moveTo>
                    <a:pt x="0" y="133135"/>
                  </a:moveTo>
                  <a:lnTo>
                    <a:pt x="71931" y="133135"/>
                  </a:lnTo>
                  <a:lnTo>
                    <a:pt x="71931" y="9737"/>
                  </a:lnTo>
                  <a:cubicBezTo>
                    <a:pt x="71931" y="4363"/>
                    <a:pt x="67566" y="0"/>
                    <a:pt x="62191" y="0"/>
                  </a:cubicBezTo>
                  <a:lnTo>
                    <a:pt x="9740" y="0"/>
                  </a:lnTo>
                  <a:cubicBezTo>
                    <a:pt x="4364" y="0"/>
                    <a:pt x="0" y="4363"/>
                    <a:pt x="0" y="9737"/>
                  </a:cubicBezTo>
                  <a:lnTo>
                    <a:pt x="0" y="133135"/>
                  </a:lnTo>
                  <a:close/>
                </a:path>
              </a:pathLst>
            </a:custGeom>
            <a:solidFill>
              <a:srgbClr val="34A0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34" name="Google Shape;934;g346250df097_0_153"/>
            <p:cNvSpPr/>
            <p:nvPr/>
          </p:nvSpPr>
          <p:spPr>
            <a:xfrm>
              <a:off x="2529715" y="3675449"/>
              <a:ext cx="71930" cy="186583"/>
            </a:xfrm>
            <a:custGeom>
              <a:avLst/>
              <a:gdLst/>
              <a:ahLst/>
              <a:cxnLst/>
              <a:rect l="l" t="t" r="r" b="b"/>
              <a:pathLst>
                <a:path w="71930" h="186583" extrusionOk="0">
                  <a:moveTo>
                    <a:pt x="0" y="186584"/>
                  </a:moveTo>
                  <a:lnTo>
                    <a:pt x="71931" y="186584"/>
                  </a:lnTo>
                  <a:lnTo>
                    <a:pt x="71931" y="9737"/>
                  </a:lnTo>
                  <a:cubicBezTo>
                    <a:pt x="71931" y="4363"/>
                    <a:pt x="67566" y="0"/>
                    <a:pt x="62191" y="0"/>
                  </a:cubicBezTo>
                  <a:lnTo>
                    <a:pt x="9740" y="0"/>
                  </a:lnTo>
                  <a:cubicBezTo>
                    <a:pt x="4364" y="0"/>
                    <a:pt x="0" y="4363"/>
                    <a:pt x="0" y="9737"/>
                  </a:cubicBezTo>
                  <a:lnTo>
                    <a:pt x="0" y="186584"/>
                  </a:lnTo>
                  <a:close/>
                </a:path>
              </a:pathLst>
            </a:custGeom>
            <a:solidFill>
              <a:srgbClr val="76C8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35" name="Google Shape;935;g346250df097_0_153"/>
            <p:cNvSpPr/>
            <p:nvPr/>
          </p:nvSpPr>
          <p:spPr>
            <a:xfrm>
              <a:off x="2419875" y="3622001"/>
              <a:ext cx="71930" cy="240032"/>
            </a:xfrm>
            <a:custGeom>
              <a:avLst/>
              <a:gdLst/>
              <a:ahLst/>
              <a:cxnLst/>
              <a:rect l="l" t="t" r="r" b="b"/>
              <a:pathLst>
                <a:path w="71930" h="240032" extrusionOk="0">
                  <a:moveTo>
                    <a:pt x="0" y="240032"/>
                  </a:moveTo>
                  <a:lnTo>
                    <a:pt x="71931" y="240032"/>
                  </a:lnTo>
                  <a:lnTo>
                    <a:pt x="71931" y="9737"/>
                  </a:lnTo>
                  <a:cubicBezTo>
                    <a:pt x="71931" y="4363"/>
                    <a:pt x="67566" y="0"/>
                    <a:pt x="62191" y="0"/>
                  </a:cubicBezTo>
                  <a:lnTo>
                    <a:pt x="9740" y="0"/>
                  </a:lnTo>
                  <a:cubicBezTo>
                    <a:pt x="4364" y="0"/>
                    <a:pt x="0" y="4363"/>
                    <a:pt x="0" y="9737"/>
                  </a:cubicBezTo>
                  <a:lnTo>
                    <a:pt x="0" y="240032"/>
                  </a:lnTo>
                  <a:close/>
                </a:path>
              </a:pathLst>
            </a:custGeom>
            <a:solidFill>
              <a:srgbClr val="B5E58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36" name="Google Shape;936;g346250df097_0_153"/>
            <p:cNvSpPr/>
            <p:nvPr/>
          </p:nvSpPr>
          <p:spPr>
            <a:xfrm>
              <a:off x="2439746" y="3477282"/>
              <a:ext cx="301873" cy="173338"/>
            </a:xfrm>
            <a:custGeom>
              <a:avLst/>
              <a:gdLst/>
              <a:ahLst/>
              <a:cxnLst/>
              <a:rect l="l" t="t" r="r" b="b"/>
              <a:pathLst>
                <a:path w="301873" h="173338" extrusionOk="0">
                  <a:moveTo>
                    <a:pt x="297207" y="155671"/>
                  </a:moveTo>
                  <a:cubicBezTo>
                    <a:pt x="153239" y="150453"/>
                    <a:pt x="56074" y="62224"/>
                    <a:pt x="5091" y="0"/>
                  </a:cubicBezTo>
                  <a:cubicBezTo>
                    <a:pt x="503" y="2439"/>
                    <a:pt x="-2073" y="8649"/>
                    <a:pt x="2117" y="13867"/>
                  </a:cubicBezTo>
                  <a:cubicBezTo>
                    <a:pt x="52769" y="76898"/>
                    <a:pt x="152471" y="169820"/>
                    <a:pt x="301873" y="173338"/>
                  </a:cubicBezTo>
                  <a:lnTo>
                    <a:pt x="301873" y="160540"/>
                  </a:lnTo>
                  <a:cubicBezTo>
                    <a:pt x="301873" y="157926"/>
                    <a:pt x="299812" y="155768"/>
                    <a:pt x="297207" y="155681"/>
                  </a:cubicBezTo>
                  <a:lnTo>
                    <a:pt x="297207" y="155681"/>
                  </a:lnTo>
                  <a:close/>
                </a:path>
              </a:pathLst>
            </a:custGeom>
            <a:solidFill>
              <a:srgbClr val="76C8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</p:grpSp>
      <p:sp>
        <p:nvSpPr>
          <p:cNvPr id="937" name="Google Shape;937;g346250df097_0_153"/>
          <p:cNvSpPr txBox="1"/>
          <p:nvPr/>
        </p:nvSpPr>
        <p:spPr>
          <a:xfrm>
            <a:off x="1361913" y="2648425"/>
            <a:ext cx="16458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REDUCCIÓN DE COSTES</a:t>
            </a:r>
            <a:endParaRPr sz="2000" b="1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38" name="Google Shape;938;g346250df097_0_153"/>
          <p:cNvSpPr/>
          <p:nvPr/>
        </p:nvSpPr>
        <p:spPr>
          <a:xfrm>
            <a:off x="4151324" y="1905964"/>
            <a:ext cx="666600" cy="742800"/>
          </a:xfrm>
          <a:prstGeom prst="ellipse">
            <a:avLst/>
          </a:prstGeom>
          <a:solidFill>
            <a:srgbClr val="E1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939" name="Google Shape;939;g346250df097_0_153"/>
          <p:cNvGrpSpPr/>
          <p:nvPr/>
        </p:nvGrpSpPr>
        <p:grpSpPr>
          <a:xfrm>
            <a:off x="6687720" y="2073798"/>
            <a:ext cx="227607" cy="406155"/>
            <a:chOff x="1681283" y="3476232"/>
            <a:chExt cx="310896" cy="497556"/>
          </a:xfrm>
        </p:grpSpPr>
        <p:sp>
          <p:nvSpPr>
            <p:cNvPr id="940" name="Google Shape;940;g346250df097_0_153"/>
            <p:cNvSpPr/>
            <p:nvPr/>
          </p:nvSpPr>
          <p:spPr>
            <a:xfrm>
              <a:off x="1682604" y="3476232"/>
              <a:ext cx="277506" cy="196311"/>
            </a:xfrm>
            <a:custGeom>
              <a:avLst/>
              <a:gdLst/>
              <a:ahLst/>
              <a:cxnLst/>
              <a:rect l="l" t="t" r="r" b="b"/>
              <a:pathLst>
                <a:path w="277506" h="196311" extrusionOk="0">
                  <a:moveTo>
                    <a:pt x="272510" y="0"/>
                  </a:moveTo>
                  <a:lnTo>
                    <a:pt x="214868" y="0"/>
                  </a:lnTo>
                  <a:cubicBezTo>
                    <a:pt x="210903" y="0"/>
                    <a:pt x="208550" y="4354"/>
                    <a:pt x="210640" y="7706"/>
                  </a:cubicBezTo>
                  <a:cubicBezTo>
                    <a:pt x="215053" y="14791"/>
                    <a:pt x="217444" y="23275"/>
                    <a:pt x="216997" y="32341"/>
                  </a:cubicBezTo>
                  <a:cubicBezTo>
                    <a:pt x="215918" y="54187"/>
                    <a:pt x="198013" y="71864"/>
                    <a:pt x="176152" y="72690"/>
                  </a:cubicBezTo>
                  <a:cubicBezTo>
                    <a:pt x="151890" y="73613"/>
                    <a:pt x="131934" y="54226"/>
                    <a:pt x="131934" y="30174"/>
                  </a:cubicBezTo>
                  <a:cubicBezTo>
                    <a:pt x="131934" y="21914"/>
                    <a:pt x="134287" y="14208"/>
                    <a:pt x="138360" y="7687"/>
                  </a:cubicBezTo>
                  <a:cubicBezTo>
                    <a:pt x="140449" y="4334"/>
                    <a:pt x="138146" y="0"/>
                    <a:pt x="134190" y="0"/>
                  </a:cubicBezTo>
                  <a:lnTo>
                    <a:pt x="76441" y="0"/>
                  </a:lnTo>
                  <a:cubicBezTo>
                    <a:pt x="73671" y="0"/>
                    <a:pt x="71425" y="2245"/>
                    <a:pt x="71425" y="5015"/>
                  </a:cubicBezTo>
                  <a:lnTo>
                    <a:pt x="71425" y="73030"/>
                  </a:lnTo>
                  <a:cubicBezTo>
                    <a:pt x="71425" y="73030"/>
                    <a:pt x="53394" y="60475"/>
                    <a:pt x="41593" y="60475"/>
                  </a:cubicBezTo>
                  <a:cubicBezTo>
                    <a:pt x="21190" y="60475"/>
                    <a:pt x="4141" y="74838"/>
                    <a:pt x="0" y="94273"/>
                  </a:cubicBezTo>
                  <a:lnTo>
                    <a:pt x="0" y="94273"/>
                  </a:lnTo>
                  <a:cubicBezTo>
                    <a:pt x="0" y="118665"/>
                    <a:pt x="21706" y="133019"/>
                    <a:pt x="42109" y="133145"/>
                  </a:cubicBezTo>
                  <a:lnTo>
                    <a:pt x="72397" y="133145"/>
                  </a:lnTo>
                  <a:lnTo>
                    <a:pt x="72397" y="187585"/>
                  </a:lnTo>
                  <a:lnTo>
                    <a:pt x="81350" y="196311"/>
                  </a:lnTo>
                  <a:lnTo>
                    <a:pt x="244681" y="196311"/>
                  </a:lnTo>
                  <a:cubicBezTo>
                    <a:pt x="262809" y="196311"/>
                    <a:pt x="277507" y="180141"/>
                    <a:pt x="277507" y="154690"/>
                  </a:cubicBezTo>
                  <a:lnTo>
                    <a:pt x="277507" y="5015"/>
                  </a:lnTo>
                  <a:cubicBezTo>
                    <a:pt x="277507" y="2255"/>
                    <a:pt x="275271" y="10"/>
                    <a:pt x="272520" y="10"/>
                  </a:cubicBezTo>
                  <a:lnTo>
                    <a:pt x="272520" y="10"/>
                  </a:lnTo>
                  <a:close/>
                </a:path>
              </a:pathLst>
            </a:custGeom>
            <a:solidFill>
              <a:srgbClr val="168B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41" name="Google Shape;941;g346250df097_0_153"/>
            <p:cNvSpPr/>
            <p:nvPr/>
          </p:nvSpPr>
          <p:spPr>
            <a:xfrm>
              <a:off x="1754029" y="3630067"/>
              <a:ext cx="206061" cy="52185"/>
            </a:xfrm>
            <a:custGeom>
              <a:avLst/>
              <a:gdLst/>
              <a:ahLst/>
              <a:cxnLst/>
              <a:rect l="l" t="t" r="r" b="b"/>
              <a:pathLst>
                <a:path w="206061" h="52185" extrusionOk="0">
                  <a:moveTo>
                    <a:pt x="173090" y="33721"/>
                  </a:moveTo>
                  <a:lnTo>
                    <a:pt x="0" y="33721"/>
                  </a:lnTo>
                  <a:lnTo>
                    <a:pt x="0" y="47171"/>
                  </a:lnTo>
                  <a:cubicBezTo>
                    <a:pt x="0" y="49940"/>
                    <a:pt x="2245" y="52185"/>
                    <a:pt x="5016" y="52185"/>
                  </a:cubicBezTo>
                  <a:lnTo>
                    <a:pt x="173081" y="52185"/>
                  </a:lnTo>
                  <a:cubicBezTo>
                    <a:pt x="191297" y="52185"/>
                    <a:pt x="206062" y="37424"/>
                    <a:pt x="206062" y="19212"/>
                  </a:cubicBezTo>
                  <a:lnTo>
                    <a:pt x="206062" y="0"/>
                  </a:lnTo>
                  <a:cubicBezTo>
                    <a:pt x="206062" y="18629"/>
                    <a:pt x="191297" y="33721"/>
                    <a:pt x="173081" y="33721"/>
                  </a:cubicBezTo>
                  <a:lnTo>
                    <a:pt x="173081" y="33721"/>
                  </a:lnTo>
                  <a:close/>
                </a:path>
              </a:pathLst>
            </a:custGeom>
            <a:solidFill>
              <a:srgbClr val="1E609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42" name="Google Shape;942;g346250df097_0_153"/>
            <p:cNvSpPr/>
            <p:nvPr/>
          </p:nvSpPr>
          <p:spPr>
            <a:xfrm>
              <a:off x="1681283" y="3570224"/>
              <a:ext cx="72747" cy="51572"/>
            </a:xfrm>
            <a:custGeom>
              <a:avLst/>
              <a:gdLst/>
              <a:ahLst/>
              <a:cxnLst/>
              <a:rect l="l" t="t" r="r" b="b"/>
              <a:pathLst>
                <a:path w="72747" h="51572" extrusionOk="0">
                  <a:moveTo>
                    <a:pt x="72747" y="31262"/>
                  </a:moveTo>
                  <a:cubicBezTo>
                    <a:pt x="72747" y="27317"/>
                    <a:pt x="68412" y="25004"/>
                    <a:pt x="65058" y="27093"/>
                  </a:cubicBezTo>
                  <a:cubicBezTo>
                    <a:pt x="58536" y="31165"/>
                    <a:pt x="50818" y="33517"/>
                    <a:pt x="42565" y="33517"/>
                  </a:cubicBezTo>
                  <a:cubicBezTo>
                    <a:pt x="22162" y="33517"/>
                    <a:pt x="5113" y="19154"/>
                    <a:pt x="972" y="0"/>
                  </a:cubicBezTo>
                  <a:cubicBezTo>
                    <a:pt x="340" y="2915"/>
                    <a:pt x="0" y="5928"/>
                    <a:pt x="0" y="9028"/>
                  </a:cubicBezTo>
                  <a:cubicBezTo>
                    <a:pt x="0" y="32526"/>
                    <a:pt x="19052" y="51573"/>
                    <a:pt x="42556" y="51573"/>
                  </a:cubicBezTo>
                  <a:cubicBezTo>
                    <a:pt x="54356" y="51573"/>
                    <a:pt x="65029" y="46772"/>
                    <a:pt x="72737" y="39017"/>
                  </a:cubicBezTo>
                  <a:lnTo>
                    <a:pt x="72737" y="31262"/>
                  </a:lnTo>
                  <a:close/>
                </a:path>
              </a:pathLst>
            </a:custGeom>
            <a:solidFill>
              <a:srgbClr val="1E609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43" name="Google Shape;943;g346250df097_0_153"/>
            <p:cNvSpPr/>
            <p:nvPr/>
          </p:nvSpPr>
          <p:spPr>
            <a:xfrm>
              <a:off x="1853178" y="3902644"/>
              <a:ext cx="110812" cy="35460"/>
            </a:xfrm>
            <a:custGeom>
              <a:avLst/>
              <a:gdLst/>
              <a:ahLst/>
              <a:cxnLst/>
              <a:rect l="l" t="t" r="r" b="b"/>
              <a:pathLst>
                <a:path w="110812" h="35460" extrusionOk="0">
                  <a:moveTo>
                    <a:pt x="0" y="26734"/>
                  </a:moveTo>
                  <a:lnTo>
                    <a:pt x="55163" y="35461"/>
                  </a:lnTo>
                  <a:lnTo>
                    <a:pt x="110812" y="26734"/>
                  </a:lnTo>
                  <a:lnTo>
                    <a:pt x="110812" y="8727"/>
                  </a:lnTo>
                  <a:lnTo>
                    <a:pt x="55163" y="0"/>
                  </a:lnTo>
                  <a:lnTo>
                    <a:pt x="0" y="8727"/>
                  </a:lnTo>
                  <a:lnTo>
                    <a:pt x="0" y="26734"/>
                  </a:lnTo>
                  <a:close/>
                </a:path>
              </a:pathLst>
            </a:custGeom>
            <a:solidFill>
              <a:srgbClr val="F7BC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44" name="Google Shape;944;g346250df097_0_153"/>
            <p:cNvSpPr/>
            <p:nvPr/>
          </p:nvSpPr>
          <p:spPr>
            <a:xfrm>
              <a:off x="1760495" y="3627579"/>
              <a:ext cx="231684" cy="284015"/>
            </a:xfrm>
            <a:custGeom>
              <a:avLst/>
              <a:gdLst/>
              <a:ahLst/>
              <a:cxnLst/>
              <a:rect l="l" t="t" r="r" b="b"/>
              <a:pathLst>
                <a:path w="231684" h="284015" extrusionOk="0">
                  <a:moveTo>
                    <a:pt x="212730" y="111707"/>
                  </a:moveTo>
                  <a:cubicBezTo>
                    <a:pt x="202261" y="111707"/>
                    <a:pt x="193775" y="120191"/>
                    <a:pt x="193775" y="130657"/>
                  </a:cubicBezTo>
                  <a:lnTo>
                    <a:pt x="193775" y="118034"/>
                  </a:lnTo>
                  <a:cubicBezTo>
                    <a:pt x="193775" y="107733"/>
                    <a:pt x="185765" y="98938"/>
                    <a:pt x="175471" y="98598"/>
                  </a:cubicBezTo>
                  <a:cubicBezTo>
                    <a:pt x="165177" y="98258"/>
                    <a:pt x="155865" y="106858"/>
                    <a:pt x="155865" y="117538"/>
                  </a:cubicBezTo>
                  <a:lnTo>
                    <a:pt x="155865" y="104740"/>
                  </a:lnTo>
                  <a:cubicBezTo>
                    <a:pt x="155865" y="95955"/>
                    <a:pt x="150053" y="88054"/>
                    <a:pt x="141538" y="85887"/>
                  </a:cubicBezTo>
                  <a:cubicBezTo>
                    <a:pt x="128590" y="82583"/>
                    <a:pt x="116984" y="92272"/>
                    <a:pt x="116984" y="104672"/>
                  </a:cubicBezTo>
                  <a:lnTo>
                    <a:pt x="116984" y="19446"/>
                  </a:lnTo>
                  <a:cubicBezTo>
                    <a:pt x="116984" y="9145"/>
                    <a:pt x="108974" y="350"/>
                    <a:pt x="98681" y="10"/>
                  </a:cubicBezTo>
                  <a:cubicBezTo>
                    <a:pt x="88387" y="-330"/>
                    <a:pt x="79075" y="8270"/>
                    <a:pt x="79075" y="18950"/>
                  </a:cubicBezTo>
                  <a:lnTo>
                    <a:pt x="79075" y="189752"/>
                  </a:lnTo>
                  <a:lnTo>
                    <a:pt x="78783" y="189752"/>
                  </a:lnTo>
                  <a:lnTo>
                    <a:pt x="47892" y="155253"/>
                  </a:lnTo>
                  <a:cubicBezTo>
                    <a:pt x="38220" y="144457"/>
                    <a:pt x="24388" y="138286"/>
                    <a:pt x="9875" y="138286"/>
                  </a:cubicBezTo>
                  <a:cubicBezTo>
                    <a:pt x="2391" y="138286"/>
                    <a:pt x="-2363" y="146264"/>
                    <a:pt x="1214" y="152805"/>
                  </a:cubicBezTo>
                  <a:lnTo>
                    <a:pt x="31338" y="207954"/>
                  </a:lnTo>
                  <a:cubicBezTo>
                    <a:pt x="38424" y="220917"/>
                    <a:pt x="47493" y="232705"/>
                    <a:pt x="58224" y="242880"/>
                  </a:cubicBezTo>
                  <a:lnTo>
                    <a:pt x="92683" y="275551"/>
                  </a:lnTo>
                  <a:lnTo>
                    <a:pt x="92683" y="284015"/>
                  </a:lnTo>
                  <a:lnTo>
                    <a:pt x="203495" y="284015"/>
                  </a:lnTo>
                  <a:lnTo>
                    <a:pt x="203495" y="275571"/>
                  </a:lnTo>
                  <a:cubicBezTo>
                    <a:pt x="203495" y="275571"/>
                    <a:pt x="231684" y="245912"/>
                    <a:pt x="231684" y="176934"/>
                  </a:cubicBezTo>
                  <a:lnTo>
                    <a:pt x="231684" y="130657"/>
                  </a:lnTo>
                  <a:cubicBezTo>
                    <a:pt x="231684" y="120191"/>
                    <a:pt x="223198" y="111707"/>
                    <a:pt x="212730" y="111707"/>
                  </a:cubicBezTo>
                  <a:lnTo>
                    <a:pt x="212730" y="111707"/>
                  </a:lnTo>
                  <a:close/>
                </a:path>
              </a:pathLst>
            </a:custGeom>
            <a:solidFill>
              <a:srgbClr val="FFC89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45" name="Google Shape;945;g346250df097_0_153"/>
            <p:cNvSpPr/>
            <p:nvPr/>
          </p:nvSpPr>
          <p:spPr>
            <a:xfrm>
              <a:off x="1839569" y="3929087"/>
              <a:ext cx="138029" cy="34984"/>
            </a:xfrm>
            <a:custGeom>
              <a:avLst/>
              <a:gdLst/>
              <a:ahLst/>
              <a:cxnLst/>
              <a:rect l="l" t="t" r="r" b="b"/>
              <a:pathLst>
                <a:path w="138029" h="34984" extrusionOk="0">
                  <a:moveTo>
                    <a:pt x="9681" y="34984"/>
                  </a:moveTo>
                  <a:lnTo>
                    <a:pt x="128348" y="34984"/>
                  </a:lnTo>
                  <a:cubicBezTo>
                    <a:pt x="133694" y="34984"/>
                    <a:pt x="138029" y="28687"/>
                    <a:pt x="138029" y="16598"/>
                  </a:cubicBezTo>
                  <a:lnTo>
                    <a:pt x="138029" y="9679"/>
                  </a:lnTo>
                  <a:cubicBezTo>
                    <a:pt x="138029" y="4334"/>
                    <a:pt x="133694" y="0"/>
                    <a:pt x="128348" y="0"/>
                  </a:cubicBezTo>
                  <a:lnTo>
                    <a:pt x="9681" y="0"/>
                  </a:lnTo>
                  <a:cubicBezTo>
                    <a:pt x="4335" y="0"/>
                    <a:pt x="0" y="4334"/>
                    <a:pt x="0" y="9679"/>
                  </a:cubicBezTo>
                  <a:lnTo>
                    <a:pt x="0" y="16598"/>
                  </a:lnTo>
                  <a:cubicBezTo>
                    <a:pt x="0" y="29368"/>
                    <a:pt x="4335" y="34984"/>
                    <a:pt x="9681" y="34984"/>
                  </a:cubicBezTo>
                  <a:lnTo>
                    <a:pt x="9681" y="34984"/>
                  </a:lnTo>
                  <a:close/>
                </a:path>
              </a:pathLst>
            </a:custGeom>
            <a:solidFill>
              <a:srgbClr val="76C8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46" name="Google Shape;946;g346250df097_0_153"/>
            <p:cNvSpPr/>
            <p:nvPr/>
          </p:nvSpPr>
          <p:spPr>
            <a:xfrm>
              <a:off x="1839569" y="3945432"/>
              <a:ext cx="138029" cy="28356"/>
            </a:xfrm>
            <a:custGeom>
              <a:avLst/>
              <a:gdLst/>
              <a:ahLst/>
              <a:cxnLst/>
              <a:rect l="l" t="t" r="r" b="b"/>
              <a:pathLst>
                <a:path w="138029" h="28356" extrusionOk="0">
                  <a:moveTo>
                    <a:pt x="128348" y="9893"/>
                  </a:moveTo>
                  <a:lnTo>
                    <a:pt x="9681" y="9893"/>
                  </a:lnTo>
                  <a:cubicBezTo>
                    <a:pt x="4335" y="9893"/>
                    <a:pt x="0" y="5462"/>
                    <a:pt x="0" y="0"/>
                  </a:cubicBezTo>
                  <a:lnTo>
                    <a:pt x="0" y="18678"/>
                  </a:lnTo>
                  <a:cubicBezTo>
                    <a:pt x="0" y="24023"/>
                    <a:pt x="4335" y="28357"/>
                    <a:pt x="9681" y="28357"/>
                  </a:cubicBezTo>
                  <a:lnTo>
                    <a:pt x="128348" y="28357"/>
                  </a:lnTo>
                  <a:cubicBezTo>
                    <a:pt x="133694" y="28357"/>
                    <a:pt x="138029" y="24023"/>
                    <a:pt x="138029" y="18678"/>
                  </a:cubicBezTo>
                  <a:lnTo>
                    <a:pt x="138029" y="0"/>
                  </a:lnTo>
                  <a:cubicBezTo>
                    <a:pt x="138029" y="5462"/>
                    <a:pt x="133694" y="9893"/>
                    <a:pt x="128348" y="9893"/>
                  </a:cubicBezTo>
                  <a:lnTo>
                    <a:pt x="128348" y="9893"/>
                  </a:lnTo>
                  <a:close/>
                </a:path>
              </a:pathLst>
            </a:custGeom>
            <a:solidFill>
              <a:srgbClr val="B5E58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</p:grpSp>
      <p:sp>
        <p:nvSpPr>
          <p:cNvPr id="947" name="Google Shape;947;g346250df097_0_153"/>
          <p:cNvSpPr txBox="1"/>
          <p:nvPr/>
        </p:nvSpPr>
        <p:spPr>
          <a:xfrm>
            <a:off x="3351713" y="2695326"/>
            <a:ext cx="2265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ESCALABILIDAD</a:t>
            </a:r>
            <a:endParaRPr sz="2000" b="1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48" name="Google Shape;948;g346250df097_0_153"/>
          <p:cNvSpPr txBox="1"/>
          <p:nvPr/>
        </p:nvSpPr>
        <p:spPr>
          <a:xfrm>
            <a:off x="5668583" y="2647945"/>
            <a:ext cx="2265900" cy="80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lang="en" sz="2000" b="1">
                <a:solidFill>
                  <a:schemeClr val="dk1"/>
                </a:solidFill>
                <a:latin typeface="Source Sans 3"/>
                <a:ea typeface="Source Sans 3"/>
                <a:cs typeface="Source Sans 3"/>
                <a:sym typeface="Source Sans 3"/>
              </a:rPr>
              <a:t>HERRAMIENTA PROPIA</a:t>
            </a:r>
            <a:endParaRPr sz="2000" b="1">
              <a:solidFill>
                <a:schemeClr val="dk1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sp>
        <p:nvSpPr>
          <p:cNvPr id="949" name="Google Shape;949;g346250df097_0_153"/>
          <p:cNvSpPr/>
          <p:nvPr/>
        </p:nvSpPr>
        <p:spPr>
          <a:xfrm>
            <a:off x="6450153" y="1905962"/>
            <a:ext cx="666600" cy="742800"/>
          </a:xfrm>
          <a:prstGeom prst="ellipse">
            <a:avLst/>
          </a:prstGeom>
          <a:solidFill>
            <a:srgbClr val="E1F5F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950" name="Google Shape;950;g346250df097_0_153"/>
          <p:cNvGrpSpPr/>
          <p:nvPr/>
        </p:nvGrpSpPr>
        <p:grpSpPr>
          <a:xfrm>
            <a:off x="4302111" y="2074153"/>
            <a:ext cx="365042" cy="406852"/>
            <a:chOff x="6428049" y="2560372"/>
            <a:chExt cx="497672" cy="497556"/>
          </a:xfrm>
        </p:grpSpPr>
        <p:sp>
          <p:nvSpPr>
            <p:cNvPr id="951" name="Google Shape;951;g346250df097_0_153"/>
            <p:cNvSpPr/>
            <p:nvPr/>
          </p:nvSpPr>
          <p:spPr>
            <a:xfrm>
              <a:off x="6444201" y="2560372"/>
              <a:ext cx="307949" cy="225112"/>
            </a:xfrm>
            <a:custGeom>
              <a:avLst/>
              <a:gdLst/>
              <a:ahLst/>
              <a:cxnLst/>
              <a:rect l="l" t="t" r="r" b="b"/>
              <a:pathLst>
                <a:path w="307949" h="225112" extrusionOk="0">
                  <a:moveTo>
                    <a:pt x="306376" y="46663"/>
                  </a:moveTo>
                  <a:lnTo>
                    <a:pt x="256336" y="15322"/>
                  </a:lnTo>
                  <a:lnTo>
                    <a:pt x="241930" y="1455"/>
                  </a:lnTo>
                  <a:cubicBezTo>
                    <a:pt x="238654" y="-1703"/>
                    <a:pt x="233191" y="619"/>
                    <a:pt x="233191" y="5167"/>
                  </a:cubicBezTo>
                  <a:lnTo>
                    <a:pt x="233191" y="14186"/>
                  </a:lnTo>
                  <a:cubicBezTo>
                    <a:pt x="111716" y="14322"/>
                    <a:pt x="11859" y="106749"/>
                    <a:pt x="0" y="225112"/>
                  </a:cubicBezTo>
                  <a:lnTo>
                    <a:pt x="59839" y="222314"/>
                  </a:lnTo>
                  <a:cubicBezTo>
                    <a:pt x="66400" y="141888"/>
                    <a:pt x="132790" y="69461"/>
                    <a:pt x="246771" y="66429"/>
                  </a:cubicBezTo>
                  <a:lnTo>
                    <a:pt x="278304" y="62658"/>
                  </a:lnTo>
                  <a:lnTo>
                    <a:pt x="306036" y="54388"/>
                  </a:lnTo>
                  <a:cubicBezTo>
                    <a:pt x="308446" y="52435"/>
                    <a:pt x="308602" y="48820"/>
                    <a:pt x="306376" y="46663"/>
                  </a:cubicBezTo>
                  <a:lnTo>
                    <a:pt x="306376" y="46663"/>
                  </a:lnTo>
                  <a:close/>
                  <a:moveTo>
                    <a:pt x="233191" y="14049"/>
                  </a:moveTo>
                  <a:lnTo>
                    <a:pt x="233191" y="14049"/>
                  </a:lnTo>
                  <a:lnTo>
                    <a:pt x="233191" y="14049"/>
                  </a:lnTo>
                  <a:cubicBezTo>
                    <a:pt x="233191" y="14049"/>
                    <a:pt x="233191" y="14049"/>
                    <a:pt x="233191" y="14049"/>
                  </a:cubicBezTo>
                  <a:close/>
                </a:path>
              </a:pathLst>
            </a:custGeom>
            <a:solidFill>
              <a:srgbClr val="34A0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52" name="Google Shape;952;g346250df097_0_153"/>
            <p:cNvSpPr/>
            <p:nvPr/>
          </p:nvSpPr>
          <p:spPr>
            <a:xfrm>
              <a:off x="6504040" y="2617102"/>
              <a:ext cx="218465" cy="165593"/>
            </a:xfrm>
            <a:custGeom>
              <a:avLst/>
              <a:gdLst/>
              <a:ahLst/>
              <a:cxnLst/>
              <a:rect l="l" t="t" r="r" b="b"/>
              <a:pathLst>
                <a:path w="218465" h="165593" extrusionOk="0">
                  <a:moveTo>
                    <a:pt x="181751" y="35577"/>
                  </a:moveTo>
                  <a:lnTo>
                    <a:pt x="200259" y="20631"/>
                  </a:lnTo>
                  <a:lnTo>
                    <a:pt x="217551" y="13731"/>
                  </a:lnTo>
                  <a:lnTo>
                    <a:pt x="218465" y="5928"/>
                  </a:lnTo>
                  <a:cubicBezTo>
                    <a:pt x="204079" y="2070"/>
                    <a:pt x="188964" y="0"/>
                    <a:pt x="173353" y="0"/>
                  </a:cubicBezTo>
                  <a:cubicBezTo>
                    <a:pt x="80154" y="0"/>
                    <a:pt x="4131" y="73438"/>
                    <a:pt x="0" y="165593"/>
                  </a:cubicBezTo>
                  <a:lnTo>
                    <a:pt x="2109" y="165496"/>
                  </a:lnTo>
                  <a:cubicBezTo>
                    <a:pt x="15018" y="82427"/>
                    <a:pt x="86919" y="18561"/>
                    <a:pt x="173635" y="18561"/>
                  </a:cubicBezTo>
                  <a:lnTo>
                    <a:pt x="173353" y="18658"/>
                  </a:lnTo>
                  <a:lnTo>
                    <a:pt x="173353" y="31574"/>
                  </a:lnTo>
                  <a:cubicBezTo>
                    <a:pt x="173353" y="35908"/>
                    <a:pt x="178378" y="38308"/>
                    <a:pt x="181751" y="35587"/>
                  </a:cubicBezTo>
                  <a:lnTo>
                    <a:pt x="181751" y="35587"/>
                  </a:lnTo>
                  <a:close/>
                </a:path>
              </a:pathLst>
            </a:custGeom>
            <a:solidFill>
              <a:srgbClr val="168B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53" name="Google Shape;953;g346250df097_0_153"/>
            <p:cNvSpPr/>
            <p:nvPr/>
          </p:nvSpPr>
          <p:spPr>
            <a:xfrm>
              <a:off x="6700274" y="2575879"/>
              <a:ext cx="225447" cy="299698"/>
            </a:xfrm>
            <a:custGeom>
              <a:avLst/>
              <a:gdLst/>
              <a:ahLst/>
              <a:cxnLst/>
              <a:rect l="l" t="t" r="r" b="b"/>
              <a:pathLst>
                <a:path w="225447" h="299698" extrusionOk="0">
                  <a:moveTo>
                    <a:pt x="220302" y="233706"/>
                  </a:moveTo>
                  <a:lnTo>
                    <a:pt x="211515" y="233706"/>
                  </a:lnTo>
                  <a:cubicBezTo>
                    <a:pt x="211515" y="233628"/>
                    <a:pt x="211515" y="233550"/>
                    <a:pt x="211515" y="233463"/>
                  </a:cubicBezTo>
                  <a:cubicBezTo>
                    <a:pt x="211515" y="111707"/>
                    <a:pt x="118734" y="11623"/>
                    <a:pt x="0" y="0"/>
                  </a:cubicBezTo>
                  <a:lnTo>
                    <a:pt x="32544" y="31340"/>
                  </a:lnTo>
                  <a:cubicBezTo>
                    <a:pt x="34779" y="33488"/>
                    <a:pt x="34624" y="37113"/>
                    <a:pt x="32203" y="39066"/>
                  </a:cubicBezTo>
                  <a:lnTo>
                    <a:pt x="21968" y="47336"/>
                  </a:lnTo>
                  <a:lnTo>
                    <a:pt x="46104" y="66752"/>
                  </a:lnTo>
                  <a:cubicBezTo>
                    <a:pt x="106078" y="94069"/>
                    <a:pt x="150403" y="144709"/>
                    <a:pt x="150403" y="214902"/>
                  </a:cubicBezTo>
                  <a:cubicBezTo>
                    <a:pt x="150403" y="218031"/>
                    <a:pt x="150316" y="221140"/>
                    <a:pt x="150150" y="224231"/>
                  </a:cubicBezTo>
                  <a:cubicBezTo>
                    <a:pt x="150316" y="227292"/>
                    <a:pt x="150403" y="230363"/>
                    <a:pt x="150403" y="233463"/>
                  </a:cubicBezTo>
                  <a:cubicBezTo>
                    <a:pt x="150403" y="233541"/>
                    <a:pt x="150403" y="233618"/>
                    <a:pt x="150403" y="233706"/>
                  </a:cubicBezTo>
                  <a:lnTo>
                    <a:pt x="137144" y="233706"/>
                  </a:lnTo>
                  <a:cubicBezTo>
                    <a:pt x="132809" y="233706"/>
                    <a:pt x="130409" y="238730"/>
                    <a:pt x="133130" y="242102"/>
                  </a:cubicBezTo>
                  <a:lnTo>
                    <a:pt x="148245" y="260809"/>
                  </a:lnTo>
                  <a:lnTo>
                    <a:pt x="171059" y="297786"/>
                  </a:lnTo>
                  <a:cubicBezTo>
                    <a:pt x="173012" y="300196"/>
                    <a:pt x="176629" y="300351"/>
                    <a:pt x="178787" y="298126"/>
                  </a:cubicBezTo>
                  <a:lnTo>
                    <a:pt x="210368" y="256591"/>
                  </a:lnTo>
                  <a:lnTo>
                    <a:pt x="223996" y="242442"/>
                  </a:lnTo>
                  <a:cubicBezTo>
                    <a:pt x="227146" y="239167"/>
                    <a:pt x="224832" y="233706"/>
                    <a:pt x="220283" y="233706"/>
                  </a:cubicBezTo>
                  <a:lnTo>
                    <a:pt x="220283" y="233706"/>
                  </a:lnTo>
                  <a:close/>
                </a:path>
              </a:pathLst>
            </a:custGeom>
            <a:solidFill>
              <a:srgbClr val="168B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54" name="Google Shape;954;g346250df097_0_153"/>
            <p:cNvSpPr/>
            <p:nvPr/>
          </p:nvSpPr>
          <p:spPr>
            <a:xfrm>
              <a:off x="6704046" y="2623020"/>
              <a:ext cx="146641" cy="176894"/>
            </a:xfrm>
            <a:custGeom>
              <a:avLst/>
              <a:gdLst/>
              <a:ahLst/>
              <a:cxnLst/>
              <a:rect l="l" t="t" r="r" b="b"/>
              <a:pathLst>
                <a:path w="146641" h="176894" extrusionOk="0">
                  <a:moveTo>
                    <a:pt x="18206" y="0"/>
                  </a:moveTo>
                  <a:lnTo>
                    <a:pt x="0" y="14703"/>
                  </a:lnTo>
                  <a:cubicBezTo>
                    <a:pt x="80096" y="27171"/>
                    <a:pt x="142063" y="94390"/>
                    <a:pt x="146389" y="176895"/>
                  </a:cubicBezTo>
                  <a:cubicBezTo>
                    <a:pt x="146554" y="173805"/>
                    <a:pt x="146641" y="170695"/>
                    <a:pt x="146641" y="167566"/>
                  </a:cubicBezTo>
                  <a:cubicBezTo>
                    <a:pt x="146641" y="87344"/>
                    <a:pt x="92178" y="19854"/>
                    <a:pt x="18206" y="0"/>
                  </a:cubicBezTo>
                  <a:close/>
                </a:path>
              </a:pathLst>
            </a:custGeom>
            <a:solidFill>
              <a:srgbClr val="1E609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grpSp>
          <p:nvGrpSpPr>
            <p:cNvPr id="955" name="Google Shape;955;g346250df097_0_153"/>
            <p:cNvGrpSpPr/>
            <p:nvPr/>
          </p:nvGrpSpPr>
          <p:grpSpPr>
            <a:xfrm>
              <a:off x="6428049" y="2751366"/>
              <a:ext cx="221786" cy="272692"/>
              <a:chOff x="5742286" y="2195641"/>
              <a:chExt cx="221786" cy="272692"/>
            </a:xfrm>
          </p:grpSpPr>
          <p:sp>
            <p:nvSpPr>
              <p:cNvPr id="956" name="Google Shape;956;g346250df097_0_153"/>
              <p:cNvSpPr/>
              <p:nvPr/>
            </p:nvSpPr>
            <p:spPr>
              <a:xfrm>
                <a:off x="5756727" y="2253189"/>
                <a:ext cx="21" cy="242"/>
              </a:xfrm>
              <a:custGeom>
                <a:avLst/>
                <a:gdLst/>
                <a:ahLst/>
                <a:cxnLst/>
                <a:rect l="l" t="t" r="r" b="b"/>
                <a:pathLst>
                  <a:path w="21" h="242" extrusionOk="0">
                    <a:moveTo>
                      <a:pt x="0" y="0"/>
                    </a:moveTo>
                    <a:cubicBezTo>
                      <a:pt x="0" y="78"/>
                      <a:pt x="0" y="156"/>
                      <a:pt x="0" y="243"/>
                    </a:cubicBezTo>
                    <a:cubicBezTo>
                      <a:pt x="49" y="175"/>
                      <a:pt x="0" y="88"/>
                      <a:pt x="0" y="0"/>
                    </a:cubicBezTo>
                    <a:close/>
                  </a:path>
                </a:pathLst>
              </a:custGeom>
              <a:solidFill>
                <a:srgbClr val="8BCAFF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i="0" u="none" strike="noStrike" cap="none">
                  <a:solidFill>
                    <a:srgbClr val="000000"/>
                  </a:solidFill>
                  <a:latin typeface="Source Sans 3"/>
                  <a:ea typeface="Source Sans 3"/>
                  <a:cs typeface="Source Sans 3"/>
                  <a:sym typeface="Source Sans 3"/>
                </a:endParaRPr>
              </a:p>
            </p:txBody>
          </p:sp>
          <p:sp>
            <p:nvSpPr>
              <p:cNvPr id="957" name="Google Shape;957;g346250df097_0_153"/>
              <p:cNvSpPr/>
              <p:nvPr/>
            </p:nvSpPr>
            <p:spPr>
              <a:xfrm>
                <a:off x="5742286" y="2195641"/>
                <a:ext cx="221786" cy="272692"/>
              </a:xfrm>
              <a:custGeom>
                <a:avLst/>
                <a:gdLst/>
                <a:ahLst/>
                <a:cxnLst/>
                <a:rect l="l" t="t" r="r" b="b"/>
                <a:pathLst>
                  <a:path w="221786" h="272692" extrusionOk="0">
                    <a:moveTo>
                      <a:pt x="5178" y="57247"/>
                    </a:moveTo>
                    <a:lnTo>
                      <a:pt x="15151" y="57247"/>
                    </a:lnTo>
                    <a:cubicBezTo>
                      <a:pt x="21829" y="174076"/>
                      <a:pt x="90989" y="245667"/>
                      <a:pt x="182536" y="272693"/>
                    </a:cubicBezTo>
                    <a:lnTo>
                      <a:pt x="202569" y="268903"/>
                    </a:lnTo>
                    <a:lnTo>
                      <a:pt x="220192" y="250400"/>
                    </a:lnTo>
                    <a:lnTo>
                      <a:pt x="221787" y="228836"/>
                    </a:lnTo>
                    <a:cubicBezTo>
                      <a:pt x="138843" y="215727"/>
                      <a:pt x="75427" y="143882"/>
                      <a:pt x="75544" y="57247"/>
                    </a:cubicBezTo>
                    <a:lnTo>
                      <a:pt x="75544" y="57247"/>
                    </a:lnTo>
                    <a:cubicBezTo>
                      <a:pt x="75544" y="57247"/>
                      <a:pt x="88316" y="57247"/>
                      <a:pt x="88316" y="57247"/>
                    </a:cubicBezTo>
                    <a:cubicBezTo>
                      <a:pt x="92652" y="57247"/>
                      <a:pt x="95053" y="52223"/>
                      <a:pt x="92331" y="48851"/>
                    </a:cubicBezTo>
                    <a:lnTo>
                      <a:pt x="54392" y="1913"/>
                    </a:lnTo>
                    <a:cubicBezTo>
                      <a:pt x="52439" y="-497"/>
                      <a:pt x="48823" y="-652"/>
                      <a:pt x="46665" y="1573"/>
                    </a:cubicBezTo>
                    <a:lnTo>
                      <a:pt x="1455" y="48511"/>
                    </a:lnTo>
                    <a:cubicBezTo>
                      <a:pt x="-1704" y="51786"/>
                      <a:pt x="620" y="57247"/>
                      <a:pt x="5168" y="57247"/>
                    </a:cubicBezTo>
                    <a:lnTo>
                      <a:pt x="5168" y="57247"/>
                    </a:lnTo>
                    <a:close/>
                  </a:path>
                </a:pathLst>
              </a:custGeom>
              <a:solidFill>
                <a:srgbClr val="76C894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i="0" u="none" strike="noStrike" cap="none">
                  <a:solidFill>
                    <a:srgbClr val="000000"/>
                  </a:solidFill>
                  <a:latin typeface="Source Sans 3"/>
                  <a:ea typeface="Source Sans 3"/>
                  <a:cs typeface="Source Sans 3"/>
                  <a:sym typeface="Source Sans 3"/>
                </a:endParaRPr>
              </a:p>
            </p:txBody>
          </p:sp>
        </p:grpSp>
        <p:sp>
          <p:nvSpPr>
            <p:cNvPr id="958" name="Google Shape;958;g346250df097_0_153"/>
            <p:cNvSpPr/>
            <p:nvPr/>
          </p:nvSpPr>
          <p:spPr>
            <a:xfrm>
              <a:off x="6442480" y="2808613"/>
              <a:ext cx="210990" cy="233657"/>
            </a:xfrm>
            <a:custGeom>
              <a:avLst/>
              <a:gdLst/>
              <a:ahLst/>
              <a:cxnLst/>
              <a:rect l="l" t="t" r="r" b="b"/>
              <a:pathLst>
                <a:path w="210990" h="233657" extrusionOk="0">
                  <a:moveTo>
                    <a:pt x="188147" y="211656"/>
                  </a:moveTo>
                  <a:cubicBezTo>
                    <a:pt x="86657" y="191248"/>
                    <a:pt x="8865" y="105381"/>
                    <a:pt x="719" y="0"/>
                  </a:cubicBezTo>
                  <a:lnTo>
                    <a:pt x="0" y="0"/>
                  </a:lnTo>
                  <a:cubicBezTo>
                    <a:pt x="0" y="78"/>
                    <a:pt x="0" y="156"/>
                    <a:pt x="0" y="243"/>
                  </a:cubicBezTo>
                  <a:cubicBezTo>
                    <a:pt x="0" y="121824"/>
                    <a:pt x="92509" y="221792"/>
                    <a:pt x="210990" y="233657"/>
                  </a:cubicBezTo>
                  <a:lnTo>
                    <a:pt x="208784" y="223113"/>
                  </a:lnTo>
                  <a:lnTo>
                    <a:pt x="188137" y="211666"/>
                  </a:lnTo>
                  <a:close/>
                </a:path>
              </a:pathLst>
            </a:custGeom>
            <a:solidFill>
              <a:srgbClr val="34A0A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59" name="Google Shape;959;g346250df097_0_153"/>
            <p:cNvSpPr/>
            <p:nvPr/>
          </p:nvSpPr>
          <p:spPr>
            <a:xfrm>
              <a:off x="6560739" y="2692960"/>
              <a:ext cx="232326" cy="232287"/>
            </a:xfrm>
            <a:custGeom>
              <a:avLst/>
              <a:gdLst/>
              <a:ahLst/>
              <a:cxnLst/>
              <a:rect l="l" t="t" r="r" b="b"/>
              <a:pathLst>
                <a:path w="232326" h="232287" extrusionOk="0">
                  <a:moveTo>
                    <a:pt x="226348" y="102009"/>
                  </a:moveTo>
                  <a:lnTo>
                    <a:pt x="206713" y="99055"/>
                  </a:lnTo>
                  <a:cubicBezTo>
                    <a:pt x="204322" y="86324"/>
                    <a:pt x="199316" y="74517"/>
                    <a:pt x="192269" y="64216"/>
                  </a:cubicBezTo>
                  <a:lnTo>
                    <a:pt x="204069" y="48240"/>
                  </a:lnTo>
                  <a:cubicBezTo>
                    <a:pt x="206130" y="45451"/>
                    <a:pt x="205838" y="41563"/>
                    <a:pt x="203389" y="39105"/>
                  </a:cubicBezTo>
                  <a:lnTo>
                    <a:pt x="193221" y="28940"/>
                  </a:lnTo>
                  <a:cubicBezTo>
                    <a:pt x="190762" y="26481"/>
                    <a:pt x="186874" y="26190"/>
                    <a:pt x="184074" y="28260"/>
                  </a:cubicBezTo>
                  <a:lnTo>
                    <a:pt x="168094" y="40057"/>
                  </a:lnTo>
                  <a:cubicBezTo>
                    <a:pt x="157790" y="33012"/>
                    <a:pt x="145980" y="28007"/>
                    <a:pt x="133246" y="25616"/>
                  </a:cubicBezTo>
                  <a:lnTo>
                    <a:pt x="130291" y="5977"/>
                  </a:lnTo>
                  <a:cubicBezTo>
                    <a:pt x="129776" y="2546"/>
                    <a:pt x="126821" y="0"/>
                    <a:pt x="123351" y="0"/>
                  </a:cubicBezTo>
                  <a:lnTo>
                    <a:pt x="108975" y="0"/>
                  </a:lnTo>
                  <a:cubicBezTo>
                    <a:pt x="105495" y="0"/>
                    <a:pt x="102540" y="2546"/>
                    <a:pt x="102025" y="5977"/>
                  </a:cubicBezTo>
                  <a:lnTo>
                    <a:pt x="99070" y="25607"/>
                  </a:lnTo>
                  <a:cubicBezTo>
                    <a:pt x="86336" y="27997"/>
                    <a:pt x="74526" y="33002"/>
                    <a:pt x="64222" y="40047"/>
                  </a:cubicBezTo>
                  <a:lnTo>
                    <a:pt x="48242" y="28250"/>
                  </a:lnTo>
                  <a:cubicBezTo>
                    <a:pt x="45443" y="26190"/>
                    <a:pt x="41564" y="26472"/>
                    <a:pt x="39105" y="28930"/>
                  </a:cubicBezTo>
                  <a:lnTo>
                    <a:pt x="28937" y="39095"/>
                  </a:lnTo>
                  <a:cubicBezTo>
                    <a:pt x="26478" y="41554"/>
                    <a:pt x="26187" y="45441"/>
                    <a:pt x="28257" y="48240"/>
                  </a:cubicBezTo>
                  <a:lnTo>
                    <a:pt x="40058" y="64216"/>
                  </a:lnTo>
                  <a:cubicBezTo>
                    <a:pt x="33010" y="74517"/>
                    <a:pt x="28004" y="86324"/>
                    <a:pt x="25613" y="99055"/>
                  </a:cubicBezTo>
                  <a:lnTo>
                    <a:pt x="5978" y="102009"/>
                  </a:lnTo>
                  <a:cubicBezTo>
                    <a:pt x="2546" y="102524"/>
                    <a:pt x="0" y="105478"/>
                    <a:pt x="0" y="108947"/>
                  </a:cubicBezTo>
                  <a:lnTo>
                    <a:pt x="0" y="123330"/>
                  </a:lnTo>
                  <a:cubicBezTo>
                    <a:pt x="0" y="126799"/>
                    <a:pt x="2537" y="129753"/>
                    <a:pt x="5978" y="130269"/>
                  </a:cubicBezTo>
                  <a:lnTo>
                    <a:pt x="25613" y="133223"/>
                  </a:lnTo>
                  <a:cubicBezTo>
                    <a:pt x="28004" y="145953"/>
                    <a:pt x="33010" y="157760"/>
                    <a:pt x="40058" y="168061"/>
                  </a:cubicBezTo>
                  <a:lnTo>
                    <a:pt x="28257" y="184038"/>
                  </a:lnTo>
                  <a:cubicBezTo>
                    <a:pt x="26187" y="186836"/>
                    <a:pt x="26478" y="190724"/>
                    <a:pt x="28937" y="193182"/>
                  </a:cubicBezTo>
                  <a:lnTo>
                    <a:pt x="39105" y="203347"/>
                  </a:lnTo>
                  <a:cubicBezTo>
                    <a:pt x="41564" y="205806"/>
                    <a:pt x="45443" y="206097"/>
                    <a:pt x="48242" y="204027"/>
                  </a:cubicBezTo>
                  <a:lnTo>
                    <a:pt x="64222" y="192230"/>
                  </a:lnTo>
                  <a:cubicBezTo>
                    <a:pt x="74526" y="199275"/>
                    <a:pt x="86336" y="204280"/>
                    <a:pt x="99070" y="206671"/>
                  </a:cubicBezTo>
                  <a:lnTo>
                    <a:pt x="102025" y="226310"/>
                  </a:lnTo>
                  <a:cubicBezTo>
                    <a:pt x="102540" y="229741"/>
                    <a:pt x="105495" y="232287"/>
                    <a:pt x="108965" y="232287"/>
                  </a:cubicBezTo>
                  <a:lnTo>
                    <a:pt x="123351" y="232287"/>
                  </a:lnTo>
                  <a:cubicBezTo>
                    <a:pt x="126821" y="232287"/>
                    <a:pt x="129776" y="229751"/>
                    <a:pt x="130291" y="226310"/>
                  </a:cubicBezTo>
                  <a:lnTo>
                    <a:pt x="133246" y="206671"/>
                  </a:lnTo>
                  <a:cubicBezTo>
                    <a:pt x="145980" y="204280"/>
                    <a:pt x="157790" y="199275"/>
                    <a:pt x="168094" y="192230"/>
                  </a:cubicBezTo>
                  <a:lnTo>
                    <a:pt x="184074" y="204027"/>
                  </a:lnTo>
                  <a:cubicBezTo>
                    <a:pt x="186874" y="206087"/>
                    <a:pt x="190752" y="205796"/>
                    <a:pt x="193211" y="203347"/>
                  </a:cubicBezTo>
                  <a:lnTo>
                    <a:pt x="203379" y="193182"/>
                  </a:lnTo>
                  <a:cubicBezTo>
                    <a:pt x="205838" y="190724"/>
                    <a:pt x="206130" y="186836"/>
                    <a:pt x="204059" y="184038"/>
                  </a:cubicBezTo>
                  <a:lnTo>
                    <a:pt x="192259" y="168061"/>
                  </a:lnTo>
                  <a:cubicBezTo>
                    <a:pt x="199306" y="157760"/>
                    <a:pt x="204312" y="145953"/>
                    <a:pt x="206703" y="133223"/>
                  </a:cubicBezTo>
                  <a:lnTo>
                    <a:pt x="226348" y="130269"/>
                  </a:lnTo>
                  <a:cubicBezTo>
                    <a:pt x="229779" y="129753"/>
                    <a:pt x="232326" y="126799"/>
                    <a:pt x="232326" y="123330"/>
                  </a:cubicBezTo>
                  <a:lnTo>
                    <a:pt x="232326" y="108957"/>
                  </a:lnTo>
                  <a:cubicBezTo>
                    <a:pt x="232326" y="105478"/>
                    <a:pt x="229779" y="102524"/>
                    <a:pt x="226348" y="102009"/>
                  </a:cubicBezTo>
                  <a:close/>
                  <a:moveTo>
                    <a:pt x="161504" y="134748"/>
                  </a:moveTo>
                  <a:cubicBezTo>
                    <a:pt x="155467" y="159393"/>
                    <a:pt x="135443" y="172123"/>
                    <a:pt x="116401" y="172123"/>
                  </a:cubicBezTo>
                  <a:cubicBezTo>
                    <a:pt x="95726" y="172123"/>
                    <a:pt x="77218" y="159723"/>
                    <a:pt x="71629" y="134748"/>
                  </a:cubicBezTo>
                  <a:lnTo>
                    <a:pt x="70871" y="125468"/>
                  </a:lnTo>
                  <a:cubicBezTo>
                    <a:pt x="70259" y="122465"/>
                    <a:pt x="69938" y="119365"/>
                    <a:pt x="69938" y="116187"/>
                  </a:cubicBezTo>
                  <a:cubicBezTo>
                    <a:pt x="69938" y="90532"/>
                    <a:pt x="90739" y="69736"/>
                    <a:pt x="116401" y="69736"/>
                  </a:cubicBezTo>
                  <a:cubicBezTo>
                    <a:pt x="142063" y="69736"/>
                    <a:pt x="162864" y="90532"/>
                    <a:pt x="162864" y="116187"/>
                  </a:cubicBezTo>
                  <a:cubicBezTo>
                    <a:pt x="162864" y="119365"/>
                    <a:pt x="162544" y="122465"/>
                    <a:pt x="161931" y="125468"/>
                  </a:cubicBezTo>
                  <a:lnTo>
                    <a:pt x="161494" y="134748"/>
                  </a:lnTo>
                  <a:close/>
                </a:path>
              </a:pathLst>
            </a:custGeom>
            <a:solidFill>
              <a:srgbClr val="B5E58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60" name="Google Shape;960;g346250df097_0_153"/>
            <p:cNvSpPr/>
            <p:nvPr/>
          </p:nvSpPr>
          <p:spPr>
            <a:xfrm>
              <a:off x="6630676" y="2818438"/>
              <a:ext cx="92926" cy="55732"/>
            </a:xfrm>
            <a:custGeom>
              <a:avLst/>
              <a:gdLst/>
              <a:ahLst/>
              <a:cxnLst/>
              <a:rect l="l" t="t" r="r" b="b"/>
              <a:pathLst>
                <a:path w="92926" h="55732" extrusionOk="0">
                  <a:moveTo>
                    <a:pt x="92927" y="9281"/>
                  </a:moveTo>
                  <a:cubicBezTo>
                    <a:pt x="92927" y="6103"/>
                    <a:pt x="92606" y="3003"/>
                    <a:pt x="91994" y="0"/>
                  </a:cubicBezTo>
                  <a:cubicBezTo>
                    <a:pt x="87697" y="21204"/>
                    <a:pt x="68947" y="37171"/>
                    <a:pt x="46464" y="37171"/>
                  </a:cubicBezTo>
                  <a:cubicBezTo>
                    <a:pt x="23980" y="37171"/>
                    <a:pt x="5229" y="21204"/>
                    <a:pt x="933" y="0"/>
                  </a:cubicBezTo>
                  <a:cubicBezTo>
                    <a:pt x="321" y="3003"/>
                    <a:pt x="0" y="6103"/>
                    <a:pt x="0" y="9281"/>
                  </a:cubicBezTo>
                  <a:cubicBezTo>
                    <a:pt x="0" y="34936"/>
                    <a:pt x="20801" y="55732"/>
                    <a:pt x="46464" y="55732"/>
                  </a:cubicBezTo>
                  <a:cubicBezTo>
                    <a:pt x="72125" y="55732"/>
                    <a:pt x="92927" y="34936"/>
                    <a:pt x="92927" y="9281"/>
                  </a:cubicBezTo>
                  <a:close/>
                </a:path>
              </a:pathLst>
            </a:custGeom>
            <a:solidFill>
              <a:srgbClr val="76C8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61" name="Google Shape;961;g346250df097_0_153"/>
            <p:cNvSpPr/>
            <p:nvPr/>
          </p:nvSpPr>
          <p:spPr>
            <a:xfrm>
              <a:off x="6630385" y="2832266"/>
              <a:ext cx="280033" cy="225662"/>
            </a:xfrm>
            <a:custGeom>
              <a:avLst/>
              <a:gdLst/>
              <a:ahLst/>
              <a:cxnLst/>
              <a:rect l="l" t="t" r="r" b="b"/>
              <a:pathLst>
                <a:path w="280033" h="225662" extrusionOk="0">
                  <a:moveTo>
                    <a:pt x="46512" y="192920"/>
                  </a:moveTo>
                  <a:cubicBezTo>
                    <a:pt x="30590" y="192920"/>
                    <a:pt x="15037" y="191326"/>
                    <a:pt x="0" y="188304"/>
                  </a:cubicBezTo>
                  <a:lnTo>
                    <a:pt x="37297" y="224211"/>
                  </a:lnTo>
                  <a:cubicBezTo>
                    <a:pt x="40573" y="227360"/>
                    <a:pt x="46035" y="225047"/>
                    <a:pt x="46035" y="220499"/>
                  </a:cubicBezTo>
                  <a:lnTo>
                    <a:pt x="46035" y="211471"/>
                  </a:lnTo>
                  <a:cubicBezTo>
                    <a:pt x="46191" y="211471"/>
                    <a:pt x="46356" y="211471"/>
                    <a:pt x="46512" y="211471"/>
                  </a:cubicBezTo>
                  <a:cubicBezTo>
                    <a:pt x="168308" y="211471"/>
                    <a:pt x="268418" y="118704"/>
                    <a:pt x="280034" y="0"/>
                  </a:cubicBezTo>
                  <a:lnTo>
                    <a:pt x="276836" y="3314"/>
                  </a:lnTo>
                  <a:cubicBezTo>
                    <a:pt x="255840" y="111348"/>
                    <a:pt x="160707" y="192910"/>
                    <a:pt x="46512" y="192910"/>
                  </a:cubicBezTo>
                  <a:lnTo>
                    <a:pt x="46512" y="192910"/>
                  </a:lnTo>
                  <a:close/>
                </a:path>
              </a:pathLst>
            </a:custGeom>
            <a:solidFill>
              <a:srgbClr val="76C8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62" name="Google Shape;962;g346250df097_0_153"/>
            <p:cNvSpPr/>
            <p:nvPr/>
          </p:nvSpPr>
          <p:spPr>
            <a:xfrm>
              <a:off x="6619165" y="2833899"/>
              <a:ext cx="289698" cy="201753"/>
            </a:xfrm>
            <a:custGeom>
              <a:avLst/>
              <a:gdLst/>
              <a:ahLst/>
              <a:cxnLst/>
              <a:rect l="l" t="t" r="r" b="b"/>
              <a:pathLst>
                <a:path w="289698" h="201753" extrusionOk="0">
                  <a:moveTo>
                    <a:pt x="251945" y="30825"/>
                  </a:moveTo>
                  <a:lnTo>
                    <a:pt x="229131" y="2595"/>
                  </a:lnTo>
                  <a:cubicBezTo>
                    <a:pt x="216018" y="85420"/>
                    <a:pt x="144282" y="148752"/>
                    <a:pt x="57742" y="148752"/>
                  </a:cubicBezTo>
                  <a:cubicBezTo>
                    <a:pt x="57586" y="148752"/>
                    <a:pt x="57421" y="148752"/>
                    <a:pt x="57265" y="148752"/>
                  </a:cubicBezTo>
                  <a:lnTo>
                    <a:pt x="57265" y="135740"/>
                  </a:lnTo>
                  <a:cubicBezTo>
                    <a:pt x="57265" y="131405"/>
                    <a:pt x="52240" y="129005"/>
                    <a:pt x="48867" y="131726"/>
                  </a:cubicBezTo>
                  <a:lnTo>
                    <a:pt x="1918" y="169655"/>
                  </a:lnTo>
                  <a:cubicBezTo>
                    <a:pt x="-493" y="171608"/>
                    <a:pt x="-658" y="175223"/>
                    <a:pt x="1578" y="177381"/>
                  </a:cubicBezTo>
                  <a:lnTo>
                    <a:pt x="11230" y="186671"/>
                  </a:lnTo>
                  <a:cubicBezTo>
                    <a:pt x="25450" y="193775"/>
                    <a:pt x="44483" y="201753"/>
                    <a:pt x="60405" y="201753"/>
                  </a:cubicBezTo>
                  <a:cubicBezTo>
                    <a:pt x="174600" y="201753"/>
                    <a:pt x="268382" y="110745"/>
                    <a:pt x="289378" y="2711"/>
                  </a:cubicBezTo>
                  <a:lnTo>
                    <a:pt x="289699" y="0"/>
                  </a:lnTo>
                  <a:lnTo>
                    <a:pt x="259673" y="31175"/>
                  </a:lnTo>
                  <a:cubicBezTo>
                    <a:pt x="257524" y="33410"/>
                    <a:pt x="253898" y="33255"/>
                    <a:pt x="251945" y="30835"/>
                  </a:cubicBezTo>
                  <a:close/>
                </a:path>
              </a:pathLst>
            </a:custGeom>
            <a:solidFill>
              <a:srgbClr val="B5E58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</p:grpSp>
      <p:grpSp>
        <p:nvGrpSpPr>
          <p:cNvPr id="963" name="Google Shape;963;g346250df097_0_153"/>
          <p:cNvGrpSpPr/>
          <p:nvPr/>
        </p:nvGrpSpPr>
        <p:grpSpPr>
          <a:xfrm>
            <a:off x="6669645" y="2073798"/>
            <a:ext cx="227607" cy="406155"/>
            <a:chOff x="1681283" y="3476232"/>
            <a:chExt cx="310896" cy="497556"/>
          </a:xfrm>
        </p:grpSpPr>
        <p:sp>
          <p:nvSpPr>
            <p:cNvPr id="964" name="Google Shape;964;g346250df097_0_153"/>
            <p:cNvSpPr/>
            <p:nvPr/>
          </p:nvSpPr>
          <p:spPr>
            <a:xfrm>
              <a:off x="1682604" y="3476232"/>
              <a:ext cx="277506" cy="196311"/>
            </a:xfrm>
            <a:custGeom>
              <a:avLst/>
              <a:gdLst/>
              <a:ahLst/>
              <a:cxnLst/>
              <a:rect l="l" t="t" r="r" b="b"/>
              <a:pathLst>
                <a:path w="277506" h="196311" extrusionOk="0">
                  <a:moveTo>
                    <a:pt x="272510" y="0"/>
                  </a:moveTo>
                  <a:lnTo>
                    <a:pt x="214868" y="0"/>
                  </a:lnTo>
                  <a:cubicBezTo>
                    <a:pt x="210903" y="0"/>
                    <a:pt x="208550" y="4354"/>
                    <a:pt x="210640" y="7706"/>
                  </a:cubicBezTo>
                  <a:cubicBezTo>
                    <a:pt x="215053" y="14791"/>
                    <a:pt x="217444" y="23275"/>
                    <a:pt x="216997" y="32341"/>
                  </a:cubicBezTo>
                  <a:cubicBezTo>
                    <a:pt x="215918" y="54187"/>
                    <a:pt x="198013" y="71864"/>
                    <a:pt x="176152" y="72690"/>
                  </a:cubicBezTo>
                  <a:cubicBezTo>
                    <a:pt x="151890" y="73613"/>
                    <a:pt x="131934" y="54226"/>
                    <a:pt x="131934" y="30174"/>
                  </a:cubicBezTo>
                  <a:cubicBezTo>
                    <a:pt x="131934" y="21914"/>
                    <a:pt x="134287" y="14208"/>
                    <a:pt x="138360" y="7687"/>
                  </a:cubicBezTo>
                  <a:cubicBezTo>
                    <a:pt x="140449" y="4334"/>
                    <a:pt x="138146" y="0"/>
                    <a:pt x="134190" y="0"/>
                  </a:cubicBezTo>
                  <a:lnTo>
                    <a:pt x="76441" y="0"/>
                  </a:lnTo>
                  <a:cubicBezTo>
                    <a:pt x="73671" y="0"/>
                    <a:pt x="71425" y="2245"/>
                    <a:pt x="71425" y="5015"/>
                  </a:cubicBezTo>
                  <a:lnTo>
                    <a:pt x="71425" y="73030"/>
                  </a:lnTo>
                  <a:cubicBezTo>
                    <a:pt x="71425" y="73030"/>
                    <a:pt x="53394" y="60475"/>
                    <a:pt x="41593" y="60475"/>
                  </a:cubicBezTo>
                  <a:cubicBezTo>
                    <a:pt x="21190" y="60475"/>
                    <a:pt x="4141" y="74838"/>
                    <a:pt x="0" y="94273"/>
                  </a:cubicBezTo>
                  <a:lnTo>
                    <a:pt x="0" y="94273"/>
                  </a:lnTo>
                  <a:cubicBezTo>
                    <a:pt x="0" y="118665"/>
                    <a:pt x="21706" y="133019"/>
                    <a:pt x="42109" y="133145"/>
                  </a:cubicBezTo>
                  <a:lnTo>
                    <a:pt x="72397" y="133145"/>
                  </a:lnTo>
                  <a:lnTo>
                    <a:pt x="72397" y="187585"/>
                  </a:lnTo>
                  <a:lnTo>
                    <a:pt x="81350" y="196311"/>
                  </a:lnTo>
                  <a:lnTo>
                    <a:pt x="244681" y="196311"/>
                  </a:lnTo>
                  <a:cubicBezTo>
                    <a:pt x="262809" y="196311"/>
                    <a:pt x="277507" y="180141"/>
                    <a:pt x="277507" y="154690"/>
                  </a:cubicBezTo>
                  <a:lnTo>
                    <a:pt x="277507" y="5015"/>
                  </a:lnTo>
                  <a:cubicBezTo>
                    <a:pt x="277507" y="2255"/>
                    <a:pt x="275271" y="10"/>
                    <a:pt x="272520" y="10"/>
                  </a:cubicBezTo>
                  <a:lnTo>
                    <a:pt x="272520" y="10"/>
                  </a:lnTo>
                  <a:close/>
                </a:path>
              </a:pathLst>
            </a:custGeom>
            <a:solidFill>
              <a:srgbClr val="168BA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65" name="Google Shape;965;g346250df097_0_153"/>
            <p:cNvSpPr/>
            <p:nvPr/>
          </p:nvSpPr>
          <p:spPr>
            <a:xfrm>
              <a:off x="1754029" y="3630067"/>
              <a:ext cx="206061" cy="52185"/>
            </a:xfrm>
            <a:custGeom>
              <a:avLst/>
              <a:gdLst/>
              <a:ahLst/>
              <a:cxnLst/>
              <a:rect l="l" t="t" r="r" b="b"/>
              <a:pathLst>
                <a:path w="206061" h="52185" extrusionOk="0">
                  <a:moveTo>
                    <a:pt x="173090" y="33721"/>
                  </a:moveTo>
                  <a:lnTo>
                    <a:pt x="0" y="33721"/>
                  </a:lnTo>
                  <a:lnTo>
                    <a:pt x="0" y="47171"/>
                  </a:lnTo>
                  <a:cubicBezTo>
                    <a:pt x="0" y="49940"/>
                    <a:pt x="2245" y="52185"/>
                    <a:pt x="5016" y="52185"/>
                  </a:cubicBezTo>
                  <a:lnTo>
                    <a:pt x="173081" y="52185"/>
                  </a:lnTo>
                  <a:cubicBezTo>
                    <a:pt x="191297" y="52185"/>
                    <a:pt x="206062" y="37424"/>
                    <a:pt x="206062" y="19212"/>
                  </a:cubicBezTo>
                  <a:lnTo>
                    <a:pt x="206062" y="0"/>
                  </a:lnTo>
                  <a:cubicBezTo>
                    <a:pt x="206062" y="18629"/>
                    <a:pt x="191297" y="33721"/>
                    <a:pt x="173081" y="33721"/>
                  </a:cubicBezTo>
                  <a:lnTo>
                    <a:pt x="173081" y="33721"/>
                  </a:lnTo>
                  <a:close/>
                </a:path>
              </a:pathLst>
            </a:custGeom>
            <a:solidFill>
              <a:srgbClr val="1E609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66" name="Google Shape;966;g346250df097_0_153"/>
            <p:cNvSpPr/>
            <p:nvPr/>
          </p:nvSpPr>
          <p:spPr>
            <a:xfrm>
              <a:off x="1681283" y="3570224"/>
              <a:ext cx="72747" cy="51572"/>
            </a:xfrm>
            <a:custGeom>
              <a:avLst/>
              <a:gdLst/>
              <a:ahLst/>
              <a:cxnLst/>
              <a:rect l="l" t="t" r="r" b="b"/>
              <a:pathLst>
                <a:path w="72747" h="51572" extrusionOk="0">
                  <a:moveTo>
                    <a:pt x="72747" y="31262"/>
                  </a:moveTo>
                  <a:cubicBezTo>
                    <a:pt x="72747" y="27317"/>
                    <a:pt x="68412" y="25004"/>
                    <a:pt x="65058" y="27093"/>
                  </a:cubicBezTo>
                  <a:cubicBezTo>
                    <a:pt x="58536" y="31165"/>
                    <a:pt x="50818" y="33517"/>
                    <a:pt x="42565" y="33517"/>
                  </a:cubicBezTo>
                  <a:cubicBezTo>
                    <a:pt x="22162" y="33517"/>
                    <a:pt x="5113" y="19154"/>
                    <a:pt x="972" y="0"/>
                  </a:cubicBezTo>
                  <a:cubicBezTo>
                    <a:pt x="340" y="2915"/>
                    <a:pt x="0" y="5928"/>
                    <a:pt x="0" y="9028"/>
                  </a:cubicBezTo>
                  <a:cubicBezTo>
                    <a:pt x="0" y="32526"/>
                    <a:pt x="19052" y="51573"/>
                    <a:pt x="42556" y="51573"/>
                  </a:cubicBezTo>
                  <a:cubicBezTo>
                    <a:pt x="54356" y="51573"/>
                    <a:pt x="65029" y="46772"/>
                    <a:pt x="72737" y="39017"/>
                  </a:cubicBezTo>
                  <a:lnTo>
                    <a:pt x="72737" y="31262"/>
                  </a:lnTo>
                  <a:close/>
                </a:path>
              </a:pathLst>
            </a:custGeom>
            <a:solidFill>
              <a:srgbClr val="1E609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67" name="Google Shape;967;g346250df097_0_153"/>
            <p:cNvSpPr/>
            <p:nvPr/>
          </p:nvSpPr>
          <p:spPr>
            <a:xfrm>
              <a:off x="1853178" y="3902644"/>
              <a:ext cx="110812" cy="35460"/>
            </a:xfrm>
            <a:custGeom>
              <a:avLst/>
              <a:gdLst/>
              <a:ahLst/>
              <a:cxnLst/>
              <a:rect l="l" t="t" r="r" b="b"/>
              <a:pathLst>
                <a:path w="110812" h="35460" extrusionOk="0">
                  <a:moveTo>
                    <a:pt x="0" y="26734"/>
                  </a:moveTo>
                  <a:lnTo>
                    <a:pt x="55163" y="35461"/>
                  </a:lnTo>
                  <a:lnTo>
                    <a:pt x="110812" y="26734"/>
                  </a:lnTo>
                  <a:lnTo>
                    <a:pt x="110812" y="8727"/>
                  </a:lnTo>
                  <a:lnTo>
                    <a:pt x="55163" y="0"/>
                  </a:lnTo>
                  <a:lnTo>
                    <a:pt x="0" y="8727"/>
                  </a:lnTo>
                  <a:lnTo>
                    <a:pt x="0" y="26734"/>
                  </a:lnTo>
                  <a:close/>
                </a:path>
              </a:pathLst>
            </a:custGeom>
            <a:solidFill>
              <a:srgbClr val="F7BC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68" name="Google Shape;968;g346250df097_0_153"/>
            <p:cNvSpPr/>
            <p:nvPr/>
          </p:nvSpPr>
          <p:spPr>
            <a:xfrm>
              <a:off x="1760495" y="3627579"/>
              <a:ext cx="231684" cy="284015"/>
            </a:xfrm>
            <a:custGeom>
              <a:avLst/>
              <a:gdLst/>
              <a:ahLst/>
              <a:cxnLst/>
              <a:rect l="l" t="t" r="r" b="b"/>
              <a:pathLst>
                <a:path w="231684" h="284015" extrusionOk="0">
                  <a:moveTo>
                    <a:pt x="212730" y="111707"/>
                  </a:moveTo>
                  <a:cubicBezTo>
                    <a:pt x="202261" y="111707"/>
                    <a:pt x="193775" y="120191"/>
                    <a:pt x="193775" y="130657"/>
                  </a:cubicBezTo>
                  <a:lnTo>
                    <a:pt x="193775" y="118034"/>
                  </a:lnTo>
                  <a:cubicBezTo>
                    <a:pt x="193775" y="107733"/>
                    <a:pt x="185765" y="98938"/>
                    <a:pt x="175471" y="98598"/>
                  </a:cubicBezTo>
                  <a:cubicBezTo>
                    <a:pt x="165177" y="98258"/>
                    <a:pt x="155865" y="106858"/>
                    <a:pt x="155865" y="117538"/>
                  </a:cubicBezTo>
                  <a:lnTo>
                    <a:pt x="155865" y="104740"/>
                  </a:lnTo>
                  <a:cubicBezTo>
                    <a:pt x="155865" y="95955"/>
                    <a:pt x="150053" y="88054"/>
                    <a:pt x="141538" y="85887"/>
                  </a:cubicBezTo>
                  <a:cubicBezTo>
                    <a:pt x="128590" y="82583"/>
                    <a:pt x="116984" y="92272"/>
                    <a:pt x="116984" y="104672"/>
                  </a:cubicBezTo>
                  <a:lnTo>
                    <a:pt x="116984" y="19446"/>
                  </a:lnTo>
                  <a:cubicBezTo>
                    <a:pt x="116984" y="9145"/>
                    <a:pt x="108974" y="350"/>
                    <a:pt x="98681" y="10"/>
                  </a:cubicBezTo>
                  <a:cubicBezTo>
                    <a:pt x="88387" y="-330"/>
                    <a:pt x="79075" y="8270"/>
                    <a:pt x="79075" y="18950"/>
                  </a:cubicBezTo>
                  <a:lnTo>
                    <a:pt x="79075" y="189752"/>
                  </a:lnTo>
                  <a:lnTo>
                    <a:pt x="78783" y="189752"/>
                  </a:lnTo>
                  <a:lnTo>
                    <a:pt x="47892" y="155253"/>
                  </a:lnTo>
                  <a:cubicBezTo>
                    <a:pt x="38220" y="144457"/>
                    <a:pt x="24388" y="138286"/>
                    <a:pt x="9875" y="138286"/>
                  </a:cubicBezTo>
                  <a:cubicBezTo>
                    <a:pt x="2391" y="138286"/>
                    <a:pt x="-2363" y="146264"/>
                    <a:pt x="1214" y="152805"/>
                  </a:cubicBezTo>
                  <a:lnTo>
                    <a:pt x="31338" y="207954"/>
                  </a:lnTo>
                  <a:cubicBezTo>
                    <a:pt x="38424" y="220917"/>
                    <a:pt x="47493" y="232705"/>
                    <a:pt x="58224" y="242880"/>
                  </a:cubicBezTo>
                  <a:lnTo>
                    <a:pt x="92683" y="275551"/>
                  </a:lnTo>
                  <a:lnTo>
                    <a:pt x="92683" y="284015"/>
                  </a:lnTo>
                  <a:lnTo>
                    <a:pt x="203495" y="284015"/>
                  </a:lnTo>
                  <a:lnTo>
                    <a:pt x="203495" y="275571"/>
                  </a:lnTo>
                  <a:cubicBezTo>
                    <a:pt x="203495" y="275571"/>
                    <a:pt x="231684" y="245912"/>
                    <a:pt x="231684" y="176934"/>
                  </a:cubicBezTo>
                  <a:lnTo>
                    <a:pt x="231684" y="130657"/>
                  </a:lnTo>
                  <a:cubicBezTo>
                    <a:pt x="231684" y="120191"/>
                    <a:pt x="223198" y="111707"/>
                    <a:pt x="212730" y="111707"/>
                  </a:cubicBezTo>
                  <a:lnTo>
                    <a:pt x="212730" y="111707"/>
                  </a:lnTo>
                  <a:close/>
                </a:path>
              </a:pathLst>
            </a:custGeom>
            <a:solidFill>
              <a:srgbClr val="FFC89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69" name="Google Shape;969;g346250df097_0_153"/>
            <p:cNvSpPr/>
            <p:nvPr/>
          </p:nvSpPr>
          <p:spPr>
            <a:xfrm>
              <a:off x="1839569" y="3929087"/>
              <a:ext cx="138029" cy="34984"/>
            </a:xfrm>
            <a:custGeom>
              <a:avLst/>
              <a:gdLst/>
              <a:ahLst/>
              <a:cxnLst/>
              <a:rect l="l" t="t" r="r" b="b"/>
              <a:pathLst>
                <a:path w="138029" h="34984" extrusionOk="0">
                  <a:moveTo>
                    <a:pt x="9681" y="34984"/>
                  </a:moveTo>
                  <a:lnTo>
                    <a:pt x="128348" y="34984"/>
                  </a:lnTo>
                  <a:cubicBezTo>
                    <a:pt x="133694" y="34984"/>
                    <a:pt x="138029" y="28687"/>
                    <a:pt x="138029" y="16598"/>
                  </a:cubicBezTo>
                  <a:lnTo>
                    <a:pt x="138029" y="9679"/>
                  </a:lnTo>
                  <a:cubicBezTo>
                    <a:pt x="138029" y="4334"/>
                    <a:pt x="133694" y="0"/>
                    <a:pt x="128348" y="0"/>
                  </a:cubicBezTo>
                  <a:lnTo>
                    <a:pt x="9681" y="0"/>
                  </a:lnTo>
                  <a:cubicBezTo>
                    <a:pt x="4335" y="0"/>
                    <a:pt x="0" y="4334"/>
                    <a:pt x="0" y="9679"/>
                  </a:cubicBezTo>
                  <a:lnTo>
                    <a:pt x="0" y="16598"/>
                  </a:lnTo>
                  <a:cubicBezTo>
                    <a:pt x="0" y="29368"/>
                    <a:pt x="4335" y="34984"/>
                    <a:pt x="9681" y="34984"/>
                  </a:cubicBezTo>
                  <a:lnTo>
                    <a:pt x="9681" y="34984"/>
                  </a:lnTo>
                  <a:close/>
                </a:path>
              </a:pathLst>
            </a:custGeom>
            <a:solidFill>
              <a:srgbClr val="76C89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  <p:sp>
          <p:nvSpPr>
            <p:cNvPr id="970" name="Google Shape;970;g346250df097_0_153"/>
            <p:cNvSpPr/>
            <p:nvPr/>
          </p:nvSpPr>
          <p:spPr>
            <a:xfrm>
              <a:off x="1839569" y="3945432"/>
              <a:ext cx="138029" cy="28356"/>
            </a:xfrm>
            <a:custGeom>
              <a:avLst/>
              <a:gdLst/>
              <a:ahLst/>
              <a:cxnLst/>
              <a:rect l="l" t="t" r="r" b="b"/>
              <a:pathLst>
                <a:path w="138029" h="28356" extrusionOk="0">
                  <a:moveTo>
                    <a:pt x="128348" y="9893"/>
                  </a:moveTo>
                  <a:lnTo>
                    <a:pt x="9681" y="9893"/>
                  </a:lnTo>
                  <a:cubicBezTo>
                    <a:pt x="4335" y="9893"/>
                    <a:pt x="0" y="5462"/>
                    <a:pt x="0" y="0"/>
                  </a:cubicBezTo>
                  <a:lnTo>
                    <a:pt x="0" y="18678"/>
                  </a:lnTo>
                  <a:cubicBezTo>
                    <a:pt x="0" y="24023"/>
                    <a:pt x="4335" y="28357"/>
                    <a:pt x="9681" y="28357"/>
                  </a:cubicBezTo>
                  <a:lnTo>
                    <a:pt x="128348" y="28357"/>
                  </a:lnTo>
                  <a:cubicBezTo>
                    <a:pt x="133694" y="28357"/>
                    <a:pt x="138029" y="24023"/>
                    <a:pt x="138029" y="18678"/>
                  </a:cubicBezTo>
                  <a:lnTo>
                    <a:pt x="138029" y="0"/>
                  </a:lnTo>
                  <a:cubicBezTo>
                    <a:pt x="138029" y="5462"/>
                    <a:pt x="133694" y="9893"/>
                    <a:pt x="128348" y="9893"/>
                  </a:cubicBezTo>
                  <a:lnTo>
                    <a:pt x="128348" y="9893"/>
                  </a:lnTo>
                  <a:close/>
                </a:path>
              </a:pathLst>
            </a:custGeom>
            <a:solidFill>
              <a:srgbClr val="B5E58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i="0" u="none" strike="noStrike" cap="none">
                <a:solidFill>
                  <a:srgbClr val="000000"/>
                </a:solidFill>
                <a:latin typeface="Source Sans 3"/>
                <a:ea typeface="Source Sans 3"/>
                <a:cs typeface="Source Sans 3"/>
                <a:sym typeface="Source Sans 3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5" name="Google Shape;975;g34621ed9e5d_1_50"/>
          <p:cNvSpPr txBox="1">
            <a:spLocks noGrp="1"/>
          </p:cNvSpPr>
          <p:nvPr>
            <p:ph type="title"/>
          </p:nvPr>
        </p:nvSpPr>
        <p:spPr>
          <a:xfrm>
            <a:off x="152400" y="332975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Equipazo</a:t>
            </a:r>
            <a:endParaRPr/>
          </a:p>
        </p:txBody>
      </p:sp>
      <p:sp>
        <p:nvSpPr>
          <p:cNvPr id="976" name="Google Shape;976;g34621ed9e5d_1_50"/>
          <p:cNvSpPr txBox="1">
            <a:spLocks noGrp="1"/>
          </p:cNvSpPr>
          <p:nvPr>
            <p:ph type="subTitle" idx="1"/>
          </p:nvPr>
        </p:nvSpPr>
        <p:spPr>
          <a:xfrm>
            <a:off x="991500" y="2623800"/>
            <a:ext cx="2020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Data Scientist</a:t>
            </a:r>
            <a:endParaRPr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77" name="Google Shape;977;g34621ed9e5d_1_50"/>
          <p:cNvSpPr txBox="1">
            <a:spLocks noGrp="1"/>
          </p:cNvSpPr>
          <p:nvPr>
            <p:ph type="subTitle" idx="2"/>
          </p:nvPr>
        </p:nvSpPr>
        <p:spPr>
          <a:xfrm>
            <a:off x="991500" y="2336325"/>
            <a:ext cx="20205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Marina Boyero</a:t>
            </a:r>
            <a:endParaRPr/>
          </a:p>
        </p:txBody>
      </p:sp>
      <p:sp>
        <p:nvSpPr>
          <p:cNvPr id="978" name="Google Shape;978;g34621ed9e5d_1_50"/>
          <p:cNvSpPr txBox="1">
            <a:spLocks noGrp="1"/>
          </p:cNvSpPr>
          <p:nvPr>
            <p:ph type="subTitle" idx="3"/>
          </p:nvPr>
        </p:nvSpPr>
        <p:spPr>
          <a:xfrm>
            <a:off x="3635676" y="2586450"/>
            <a:ext cx="2020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Machine Learning Engineer</a:t>
            </a:r>
            <a:endParaRPr/>
          </a:p>
        </p:txBody>
      </p:sp>
      <p:sp>
        <p:nvSpPr>
          <p:cNvPr id="979" name="Google Shape;979;g34621ed9e5d_1_50"/>
          <p:cNvSpPr txBox="1">
            <a:spLocks noGrp="1"/>
          </p:cNvSpPr>
          <p:nvPr>
            <p:ph type="subTitle" idx="4"/>
          </p:nvPr>
        </p:nvSpPr>
        <p:spPr>
          <a:xfrm>
            <a:off x="3635674" y="2336325"/>
            <a:ext cx="20205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Néstor Villa</a:t>
            </a:r>
            <a:endParaRPr/>
          </a:p>
        </p:txBody>
      </p:sp>
      <p:sp>
        <p:nvSpPr>
          <p:cNvPr id="980" name="Google Shape;980;g34621ed9e5d_1_50"/>
          <p:cNvSpPr txBox="1">
            <a:spLocks noGrp="1"/>
          </p:cNvSpPr>
          <p:nvPr>
            <p:ph type="subTitle" idx="5"/>
          </p:nvPr>
        </p:nvSpPr>
        <p:spPr>
          <a:xfrm>
            <a:off x="6412950" y="2586450"/>
            <a:ext cx="2020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Software Engineer</a:t>
            </a:r>
            <a:endParaRPr/>
          </a:p>
        </p:txBody>
      </p:sp>
      <p:sp>
        <p:nvSpPr>
          <p:cNvPr id="981" name="Google Shape;981;g34621ed9e5d_1_50"/>
          <p:cNvSpPr txBox="1">
            <a:spLocks noGrp="1"/>
          </p:cNvSpPr>
          <p:nvPr>
            <p:ph type="subTitle" idx="6"/>
          </p:nvPr>
        </p:nvSpPr>
        <p:spPr>
          <a:xfrm>
            <a:off x="6412944" y="2336325"/>
            <a:ext cx="20205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Marcos Calero</a:t>
            </a:r>
            <a:endParaRPr/>
          </a:p>
        </p:txBody>
      </p:sp>
      <p:sp>
        <p:nvSpPr>
          <p:cNvPr id="982" name="Google Shape;982;g34621ed9e5d_1_50"/>
          <p:cNvSpPr txBox="1">
            <a:spLocks noGrp="1"/>
          </p:cNvSpPr>
          <p:nvPr>
            <p:ph type="subTitle" idx="3"/>
          </p:nvPr>
        </p:nvSpPr>
        <p:spPr>
          <a:xfrm>
            <a:off x="2445201" y="4527225"/>
            <a:ext cx="2020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Software Engineer</a:t>
            </a:r>
            <a:endParaRPr/>
          </a:p>
        </p:txBody>
      </p:sp>
      <p:sp>
        <p:nvSpPr>
          <p:cNvPr id="983" name="Google Shape;983;g34621ed9e5d_1_50"/>
          <p:cNvSpPr txBox="1">
            <a:spLocks noGrp="1"/>
          </p:cNvSpPr>
          <p:nvPr>
            <p:ph type="subTitle" idx="4"/>
          </p:nvPr>
        </p:nvSpPr>
        <p:spPr>
          <a:xfrm>
            <a:off x="2445199" y="4285625"/>
            <a:ext cx="20205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Antonio Oliva</a:t>
            </a:r>
            <a:endParaRPr/>
          </a:p>
        </p:txBody>
      </p:sp>
      <p:sp>
        <p:nvSpPr>
          <p:cNvPr id="984" name="Google Shape;984;g34621ed9e5d_1_50"/>
          <p:cNvSpPr txBox="1">
            <a:spLocks noGrp="1"/>
          </p:cNvSpPr>
          <p:nvPr>
            <p:ph type="subTitle" idx="5"/>
          </p:nvPr>
        </p:nvSpPr>
        <p:spPr>
          <a:xfrm>
            <a:off x="5222475" y="4527225"/>
            <a:ext cx="2020500" cy="50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Data Scientist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/>
          </a:p>
        </p:txBody>
      </p:sp>
      <p:sp>
        <p:nvSpPr>
          <p:cNvPr id="985" name="Google Shape;985;g34621ed9e5d_1_50"/>
          <p:cNvSpPr txBox="1">
            <a:spLocks noGrp="1"/>
          </p:cNvSpPr>
          <p:nvPr>
            <p:ph type="subTitle" idx="6"/>
          </p:nvPr>
        </p:nvSpPr>
        <p:spPr>
          <a:xfrm>
            <a:off x="5222478" y="4285625"/>
            <a:ext cx="3049800" cy="4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/>
              <a:t>Pablo Díaz-Masa</a:t>
            </a:r>
            <a:endParaRPr/>
          </a:p>
        </p:txBody>
      </p:sp>
      <p:pic>
        <p:nvPicPr>
          <p:cNvPr id="986" name="Google Shape;986;g34621ed9e5d_1_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9625" y="1041838"/>
            <a:ext cx="1310712" cy="1310713"/>
          </a:xfrm>
          <a:prstGeom prst="rect">
            <a:avLst/>
          </a:prstGeom>
          <a:noFill/>
          <a:ln>
            <a:noFill/>
          </a:ln>
        </p:spPr>
      </p:pic>
      <p:pic>
        <p:nvPicPr>
          <p:cNvPr id="987" name="Google Shape;987;g34621ed9e5d_1_5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36700" y="1013763"/>
            <a:ext cx="1366875" cy="1366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8" name="Google Shape;988;g34621ed9e5d_1_5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0450" y="980249"/>
            <a:ext cx="1433925" cy="143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9" name="Google Shape;989;g34621ed9e5d_1_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601150" y="3093861"/>
            <a:ext cx="1197625" cy="119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0" name="Google Shape;990;g34621ed9e5d_1_5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12825" y="3093863"/>
            <a:ext cx="1197625" cy="119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39"/>
          <p:cNvSpPr/>
          <p:nvPr/>
        </p:nvSpPr>
        <p:spPr>
          <a:xfrm>
            <a:off x="7640300" y="1826391"/>
            <a:ext cx="2195400" cy="2195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Source Sans 3"/>
              <a:ea typeface="Source Sans 3"/>
              <a:cs typeface="Source Sans 3"/>
              <a:sym typeface="Source Sans 3"/>
            </a:endParaRPr>
          </a:p>
        </p:txBody>
      </p:sp>
      <p:grpSp>
        <p:nvGrpSpPr>
          <p:cNvPr id="996" name="Google Shape;996;p39"/>
          <p:cNvGrpSpPr/>
          <p:nvPr/>
        </p:nvGrpSpPr>
        <p:grpSpPr>
          <a:xfrm>
            <a:off x="6709898" y="4021808"/>
            <a:ext cx="834040" cy="811862"/>
            <a:chOff x="4074399" y="1801571"/>
            <a:chExt cx="601630" cy="585632"/>
          </a:xfrm>
        </p:grpSpPr>
        <p:sp>
          <p:nvSpPr>
            <p:cNvPr id="997" name="Google Shape;997;p39"/>
            <p:cNvSpPr/>
            <p:nvPr/>
          </p:nvSpPr>
          <p:spPr>
            <a:xfrm>
              <a:off x="4074399" y="1801571"/>
              <a:ext cx="601630" cy="585632"/>
            </a:xfrm>
            <a:custGeom>
              <a:avLst/>
              <a:gdLst/>
              <a:ahLst/>
              <a:cxnLst/>
              <a:rect l="l" t="t" r="r" b="b"/>
              <a:pathLst>
                <a:path w="601630" h="585632" extrusionOk="0">
                  <a:moveTo>
                    <a:pt x="563718" y="255744"/>
                  </a:moveTo>
                  <a:lnTo>
                    <a:pt x="516894" y="255744"/>
                  </a:lnTo>
                  <a:cubicBezTo>
                    <a:pt x="510173" y="223530"/>
                    <a:pt x="496148" y="193945"/>
                    <a:pt x="476425" y="168743"/>
                  </a:cubicBezTo>
                  <a:lnTo>
                    <a:pt x="510538" y="134191"/>
                  </a:lnTo>
                  <a:cubicBezTo>
                    <a:pt x="525075" y="119508"/>
                    <a:pt x="524637" y="96059"/>
                    <a:pt x="509516" y="81815"/>
                  </a:cubicBezTo>
                  <a:cubicBezTo>
                    <a:pt x="494322" y="67643"/>
                    <a:pt x="470289" y="68082"/>
                    <a:pt x="455679" y="82838"/>
                  </a:cubicBezTo>
                  <a:lnTo>
                    <a:pt x="420615" y="118266"/>
                  </a:lnTo>
                  <a:cubicBezTo>
                    <a:pt x="396290" y="102853"/>
                    <a:pt x="368605" y="92042"/>
                    <a:pt x="338947" y="87001"/>
                  </a:cubicBezTo>
                  <a:lnTo>
                    <a:pt x="338947" y="37036"/>
                  </a:lnTo>
                  <a:cubicBezTo>
                    <a:pt x="338947" y="16582"/>
                    <a:pt x="321853" y="0"/>
                    <a:pt x="300888" y="0"/>
                  </a:cubicBezTo>
                  <a:cubicBezTo>
                    <a:pt x="279923" y="0"/>
                    <a:pt x="262830" y="16582"/>
                    <a:pt x="262830" y="37036"/>
                  </a:cubicBezTo>
                  <a:lnTo>
                    <a:pt x="262830" y="87001"/>
                  </a:lnTo>
                  <a:cubicBezTo>
                    <a:pt x="233172" y="92042"/>
                    <a:pt x="205487" y="102853"/>
                    <a:pt x="181088" y="118266"/>
                  </a:cubicBezTo>
                  <a:lnTo>
                    <a:pt x="146098" y="82838"/>
                  </a:lnTo>
                  <a:cubicBezTo>
                    <a:pt x="131561" y="68082"/>
                    <a:pt x="107455" y="67570"/>
                    <a:pt x="92261" y="81815"/>
                  </a:cubicBezTo>
                  <a:cubicBezTo>
                    <a:pt x="77066" y="96059"/>
                    <a:pt x="76628" y="119508"/>
                    <a:pt x="91238" y="134191"/>
                  </a:cubicBezTo>
                  <a:lnTo>
                    <a:pt x="125352" y="168743"/>
                  </a:lnTo>
                  <a:cubicBezTo>
                    <a:pt x="105629" y="194018"/>
                    <a:pt x="91530" y="223603"/>
                    <a:pt x="84883" y="255744"/>
                  </a:cubicBezTo>
                  <a:lnTo>
                    <a:pt x="38058" y="255744"/>
                  </a:lnTo>
                  <a:cubicBezTo>
                    <a:pt x="17020" y="255744"/>
                    <a:pt x="0" y="272399"/>
                    <a:pt x="0" y="292780"/>
                  </a:cubicBezTo>
                  <a:cubicBezTo>
                    <a:pt x="0" y="313161"/>
                    <a:pt x="17020" y="329816"/>
                    <a:pt x="38058" y="329816"/>
                  </a:cubicBezTo>
                  <a:lnTo>
                    <a:pt x="82983" y="329816"/>
                  </a:lnTo>
                  <a:cubicBezTo>
                    <a:pt x="88170" y="363564"/>
                    <a:pt x="101465" y="394756"/>
                    <a:pt x="120823" y="421419"/>
                  </a:cubicBezTo>
                  <a:lnTo>
                    <a:pt x="91165" y="451442"/>
                  </a:lnTo>
                  <a:cubicBezTo>
                    <a:pt x="76628" y="466125"/>
                    <a:pt x="76994" y="489574"/>
                    <a:pt x="92188" y="503818"/>
                  </a:cubicBezTo>
                  <a:cubicBezTo>
                    <a:pt x="99566" y="510758"/>
                    <a:pt x="109062" y="514191"/>
                    <a:pt x="118558" y="514191"/>
                  </a:cubicBezTo>
                  <a:cubicBezTo>
                    <a:pt x="128566" y="514191"/>
                    <a:pt x="138501" y="510392"/>
                    <a:pt x="146025" y="502796"/>
                  </a:cubicBezTo>
                  <a:lnTo>
                    <a:pt x="174733" y="473795"/>
                  </a:lnTo>
                  <a:cubicBezTo>
                    <a:pt x="200592" y="491400"/>
                    <a:pt x="230469" y="503745"/>
                    <a:pt x="262757" y="509224"/>
                  </a:cubicBezTo>
                  <a:lnTo>
                    <a:pt x="262757" y="548597"/>
                  </a:lnTo>
                  <a:cubicBezTo>
                    <a:pt x="262757" y="569051"/>
                    <a:pt x="279777" y="585633"/>
                    <a:pt x="300815" y="585633"/>
                  </a:cubicBezTo>
                  <a:cubicBezTo>
                    <a:pt x="321853" y="585633"/>
                    <a:pt x="338874" y="568978"/>
                    <a:pt x="338874" y="548597"/>
                  </a:cubicBezTo>
                  <a:lnTo>
                    <a:pt x="338874" y="509224"/>
                  </a:lnTo>
                  <a:cubicBezTo>
                    <a:pt x="371161" y="503745"/>
                    <a:pt x="401038" y="491400"/>
                    <a:pt x="426898" y="473795"/>
                  </a:cubicBezTo>
                  <a:lnTo>
                    <a:pt x="455606" y="502796"/>
                  </a:lnTo>
                  <a:cubicBezTo>
                    <a:pt x="463057" y="510392"/>
                    <a:pt x="473065" y="514191"/>
                    <a:pt x="482999" y="514191"/>
                  </a:cubicBezTo>
                  <a:cubicBezTo>
                    <a:pt x="492934" y="514191"/>
                    <a:pt x="502065" y="510758"/>
                    <a:pt x="509443" y="503818"/>
                  </a:cubicBezTo>
                  <a:cubicBezTo>
                    <a:pt x="524564" y="489647"/>
                    <a:pt x="525075" y="466198"/>
                    <a:pt x="510466" y="451442"/>
                  </a:cubicBezTo>
                  <a:lnTo>
                    <a:pt x="480808" y="421419"/>
                  </a:lnTo>
                  <a:cubicBezTo>
                    <a:pt x="500166" y="394756"/>
                    <a:pt x="513461" y="363564"/>
                    <a:pt x="518647" y="329816"/>
                  </a:cubicBezTo>
                  <a:lnTo>
                    <a:pt x="563572" y="329816"/>
                  </a:lnTo>
                  <a:cubicBezTo>
                    <a:pt x="584610" y="329816"/>
                    <a:pt x="601630" y="313234"/>
                    <a:pt x="601630" y="292780"/>
                  </a:cubicBezTo>
                  <a:cubicBezTo>
                    <a:pt x="601630" y="272326"/>
                    <a:pt x="584610" y="255744"/>
                    <a:pt x="563572" y="255744"/>
                  </a:cubicBezTo>
                  <a:close/>
                  <a:moveTo>
                    <a:pt x="298258" y="391615"/>
                  </a:moveTo>
                  <a:cubicBezTo>
                    <a:pt x="243180" y="391615"/>
                    <a:pt x="198620" y="348151"/>
                    <a:pt x="198620" y="294533"/>
                  </a:cubicBezTo>
                  <a:cubicBezTo>
                    <a:pt x="198620" y="240915"/>
                    <a:pt x="243180" y="197524"/>
                    <a:pt x="298258" y="197524"/>
                  </a:cubicBezTo>
                  <a:cubicBezTo>
                    <a:pt x="353337" y="197524"/>
                    <a:pt x="397897" y="240988"/>
                    <a:pt x="397897" y="294533"/>
                  </a:cubicBezTo>
                  <a:cubicBezTo>
                    <a:pt x="397897" y="348078"/>
                    <a:pt x="353337" y="391615"/>
                    <a:pt x="298258" y="3916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39"/>
            <p:cNvSpPr/>
            <p:nvPr/>
          </p:nvSpPr>
          <p:spPr>
            <a:xfrm>
              <a:off x="4321231" y="2044093"/>
              <a:ext cx="108550" cy="105774"/>
            </a:xfrm>
            <a:custGeom>
              <a:avLst/>
              <a:gdLst/>
              <a:ahLst/>
              <a:cxnLst/>
              <a:rect l="l" t="t" r="r" b="b"/>
              <a:pathLst>
                <a:path w="108550" h="105774" extrusionOk="0">
                  <a:moveTo>
                    <a:pt x="108551" y="52887"/>
                  </a:moveTo>
                  <a:cubicBezTo>
                    <a:pt x="108551" y="82096"/>
                    <a:pt x="84251" y="105775"/>
                    <a:pt x="54275" y="105775"/>
                  </a:cubicBezTo>
                  <a:cubicBezTo>
                    <a:pt x="24300" y="105775"/>
                    <a:pt x="0" y="82096"/>
                    <a:pt x="0" y="52887"/>
                  </a:cubicBezTo>
                  <a:cubicBezTo>
                    <a:pt x="0" y="23679"/>
                    <a:pt x="24300" y="0"/>
                    <a:pt x="54275" y="0"/>
                  </a:cubicBezTo>
                  <a:cubicBezTo>
                    <a:pt x="84251" y="0"/>
                    <a:pt x="108551" y="23678"/>
                    <a:pt x="108551" y="52887"/>
                  </a:cubicBezTo>
                  <a:close/>
                </a:path>
              </a:pathLst>
            </a:custGeom>
            <a:noFill/>
            <a:ln w="11100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39"/>
            <p:cNvSpPr/>
            <p:nvPr/>
          </p:nvSpPr>
          <p:spPr>
            <a:xfrm>
              <a:off x="4202162" y="1928247"/>
              <a:ext cx="346689" cy="337485"/>
            </a:xfrm>
            <a:custGeom>
              <a:avLst/>
              <a:gdLst/>
              <a:ahLst/>
              <a:cxnLst/>
              <a:rect l="l" t="t" r="r" b="b"/>
              <a:pathLst>
                <a:path w="346689" h="337485" extrusionOk="0">
                  <a:moveTo>
                    <a:pt x="346690" y="168743"/>
                  </a:moveTo>
                  <a:cubicBezTo>
                    <a:pt x="346690" y="261937"/>
                    <a:pt x="269081" y="337486"/>
                    <a:pt x="173345" y="337486"/>
                  </a:cubicBezTo>
                  <a:cubicBezTo>
                    <a:pt x="77609" y="337486"/>
                    <a:pt x="0" y="261937"/>
                    <a:pt x="0" y="168743"/>
                  </a:cubicBezTo>
                  <a:cubicBezTo>
                    <a:pt x="0" y="75549"/>
                    <a:pt x="77609" y="0"/>
                    <a:pt x="173345" y="0"/>
                  </a:cubicBezTo>
                  <a:cubicBezTo>
                    <a:pt x="269081" y="0"/>
                    <a:pt x="346690" y="75549"/>
                    <a:pt x="346690" y="168743"/>
                  </a:cubicBezTo>
                  <a:close/>
                </a:path>
              </a:pathLst>
            </a:custGeom>
            <a:noFill/>
            <a:ln w="11100" cap="flat" cmpd="sng">
              <a:solidFill>
                <a:schemeClr val="lt1"/>
              </a:solidFill>
              <a:prstDash val="solid"/>
              <a:miter lim="8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1000" name="Google Shape;100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3300" y="1663113"/>
            <a:ext cx="1817275" cy="1817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1" name="Google Shape;1001;p39"/>
          <p:cNvSpPr txBox="1">
            <a:spLocks noGrp="1"/>
          </p:cNvSpPr>
          <p:nvPr>
            <p:ph type="ctrTitle" idx="4294967295"/>
          </p:nvPr>
        </p:nvSpPr>
        <p:spPr>
          <a:xfrm>
            <a:off x="1012350" y="1928976"/>
            <a:ext cx="7119300" cy="16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400" b="0">
                <a:latin typeface="Open Sans ExtraBold"/>
                <a:ea typeface="Open Sans ExtraBold"/>
                <a:cs typeface="Open Sans ExtraBold"/>
                <a:sym typeface="Open Sans ExtraBold"/>
              </a:rPr>
              <a:t>Gracias por </a:t>
            </a:r>
            <a:endParaRPr sz="4400" b="0"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400" b="0">
                <a:latin typeface="Open Sans ExtraBold"/>
                <a:ea typeface="Open Sans ExtraBold"/>
                <a:cs typeface="Open Sans ExtraBold"/>
                <a:sym typeface="Open Sans ExtraBold"/>
              </a:rPr>
              <a:t>vuestra</a:t>
            </a:r>
            <a:endParaRPr sz="4400" b="0">
              <a:latin typeface="Open Sans ExtraBold"/>
              <a:ea typeface="Open Sans ExtraBold"/>
              <a:cs typeface="Open Sans ExtraBold"/>
              <a:sym typeface="Open Sans ExtraBold"/>
            </a:endParaRP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</a:pPr>
            <a:r>
              <a:rPr lang="en" sz="4400" b="0">
                <a:latin typeface="Open Sans ExtraBold"/>
                <a:ea typeface="Open Sans ExtraBold"/>
                <a:cs typeface="Open Sans ExtraBold"/>
                <a:sym typeface="Open Sans ExtraBold"/>
              </a:rPr>
              <a:t>atención</a:t>
            </a:r>
            <a:endParaRPr sz="4400" b="0">
              <a:latin typeface="Open Sans ExtraBold"/>
              <a:ea typeface="Open Sans ExtraBold"/>
              <a:cs typeface="Open Sans ExtraBold"/>
              <a:sym typeface="Open Sans ExtraBold"/>
            </a:endParaRPr>
          </a:p>
        </p:txBody>
      </p:sp>
      <p:pic>
        <p:nvPicPr>
          <p:cNvPr id="1002" name="Google Shape;1002;p39" descr="AXA Partners | Hom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709912" y="1826403"/>
            <a:ext cx="660305" cy="660305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003" name="Google Shape;1003;p39" descr="About - About Codemotion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001240" y="2720110"/>
            <a:ext cx="1650886" cy="5535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trategic Planning by Slidesgo">
  <a:themeElements>
    <a:clrScheme name="Simple Light">
      <a:dk1>
        <a:srgbClr val="0C4168"/>
      </a:dk1>
      <a:lt1>
        <a:srgbClr val="111325"/>
      </a:lt1>
      <a:dk2>
        <a:srgbClr val="FFFFFF"/>
      </a:dk2>
      <a:lt2>
        <a:srgbClr val="B5E58C"/>
      </a:lt2>
      <a:accent1>
        <a:srgbClr val="76C894"/>
      </a:accent1>
      <a:accent2>
        <a:srgbClr val="34A0A3"/>
      </a:accent2>
      <a:accent3>
        <a:srgbClr val="E1F5F7"/>
      </a:accent3>
      <a:accent4>
        <a:srgbClr val="168BAE"/>
      </a:accent4>
      <a:accent5>
        <a:srgbClr val="1E6091"/>
      </a:accent5>
      <a:accent6>
        <a:srgbClr val="FFFFFF"/>
      </a:accent6>
      <a:hlink>
        <a:srgbClr val="11132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178</Words>
  <Application>Microsoft Office PowerPoint</Application>
  <PresentationFormat>Presentación en pantalla (16:9)</PresentationFormat>
  <Paragraphs>45</Paragraphs>
  <Slides>9</Slides>
  <Notes>9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7" baseType="lpstr">
      <vt:lpstr>Arial</vt:lpstr>
      <vt:lpstr>Source Sans 3</vt:lpstr>
      <vt:lpstr>Open Sans Medium</vt:lpstr>
      <vt:lpstr>Calibri</vt:lpstr>
      <vt:lpstr>Open Sans</vt:lpstr>
      <vt:lpstr>Ramabhadra</vt:lpstr>
      <vt:lpstr>Open Sans ExtraBold</vt:lpstr>
      <vt:lpstr>Strategic Planning by Slidesgo</vt:lpstr>
      <vt:lpstr>PeritIA  Evaluación Inteligente del Estado del Vehículo</vt:lpstr>
      <vt:lpstr>Problema</vt:lpstr>
      <vt:lpstr>Solución Propuesta </vt:lpstr>
      <vt:lpstr>PeritIA en funcionamiento</vt:lpstr>
      <vt:lpstr>Tecnologías Adoptadas</vt:lpstr>
      <vt:lpstr>Grado de Finalización y Siguientes Versiones</vt:lpstr>
      <vt:lpstr>Viabilidad de la Solución</vt:lpstr>
      <vt:lpstr>Equipazo</vt:lpstr>
      <vt:lpstr>Gracias por  vuestra atención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PeritIA  Evaluación Inteligente del Estado del Vehículo</dc:title>
  <cp:lastModifiedBy>Marina Boyero Torrente</cp:lastModifiedBy>
  <cp:revision>1</cp:revision>
  <dcterms:modified xsi:type="dcterms:W3CDTF">2025-03-29T17:00:00Z</dcterms:modified>
</cp:coreProperties>
</file>